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37.svg" ContentType="image/svg+xml"/>
  <Override PartName="/ppt/media/image39.svg" ContentType="image/svg+xml"/>
  <Override PartName="/ppt/media/image41.svg" ContentType="image/svg+xml"/>
  <Override PartName="/ppt/media/image43.svg" ContentType="image/sv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45.svg" ContentType="image/svg+xml"/>
  <Override PartName="/ppt/media/image47.svg" ContentType="image/svg+xml"/>
  <Override PartName="/ppt/media/image49.svg" ContentType="image/svg+xml"/>
  <Override PartName="/ppt/media/image51.svg" ContentType="image/svg+xml"/>
  <Override PartName="/ppt/media/image53.svg" ContentType="image/sv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3" r:id="rId1"/>
  </p:sldMasterIdLst>
  <p:sldIdLst>
    <p:sldId id="256" r:id="rId2"/>
    <p:sldId id="306" r:id="rId3"/>
    <p:sldId id="257" r:id="rId4"/>
    <p:sldId id="284" r:id="rId5"/>
    <p:sldId id="285" r:id="rId6"/>
    <p:sldId id="293" r:id="rId7"/>
    <p:sldId id="286" r:id="rId8"/>
    <p:sldId id="261" r:id="rId9"/>
    <p:sldId id="262" r:id="rId10"/>
    <p:sldId id="287" r:id="rId11"/>
    <p:sldId id="264" r:id="rId12"/>
    <p:sldId id="267" r:id="rId13"/>
    <p:sldId id="265" r:id="rId14"/>
    <p:sldId id="288" r:id="rId15"/>
    <p:sldId id="290" r:id="rId16"/>
    <p:sldId id="301" r:id="rId17"/>
    <p:sldId id="289" r:id="rId18"/>
    <p:sldId id="297" r:id="rId19"/>
    <p:sldId id="273" r:id="rId20"/>
    <p:sldId id="270" r:id="rId21"/>
    <p:sldId id="303" r:id="rId22"/>
    <p:sldId id="291" r:id="rId23"/>
    <p:sldId id="272" r:id="rId24"/>
    <p:sldId id="274" r:id="rId25"/>
    <p:sldId id="304" r:id="rId26"/>
    <p:sldId id="305" r:id="rId27"/>
    <p:sldId id="275" r:id="rId28"/>
    <p:sldId id="276" r:id="rId29"/>
    <p:sldId id="299" r:id="rId30"/>
    <p:sldId id="292" r:id="rId31"/>
    <p:sldId id="278" r:id="rId32"/>
    <p:sldId id="295" r:id="rId33"/>
    <p:sldId id="279" r:id="rId34"/>
    <p:sldId id="280" r:id="rId35"/>
    <p:sldId id="281" r:id="rId36"/>
    <p:sldId id="282" r:id="rId37"/>
    <p:sldId id="283" r:id="rId38"/>
    <p:sldId id="300" r:id="rId39"/>
  </p:sldIdLst>
  <p:sldSz cx="12192000" cy="6858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NO%20NAME/Datos%20procalcitonina%20y%20hemocultivos%20en%20sepsis.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NO%20NAME/Datos%20procalcitonina%20y%20hemocultivos%20en%20sepsis.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NO%20NAME/Datos%20procalcitonina%20y%20hemocultivos%20en%20sepsi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olumes/NO%20NAME/Datos%20procalcitonina%20y%20hemocultivos%20en%20sepsis.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olumes/NO%20NAME/Datos%20procalcitonina%20y%20hemocultivos%20en%20sepsis.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olumes/NO%20NAME/Datos%20procalcitonina%20y%20hemocultivos%20en%20sepsis.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Volumes/NO%20NAME/Datos%20procalcitonina%20y%20hemocultivos%20en%20sepsis.xls"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Hoja5!$F$34</c:f>
              <c:strCache>
                <c:ptCount val="1"/>
                <c:pt idx="0">
                  <c:v>Precio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Hoja5!$E$35:$E$38</c:f>
              <c:strCache>
                <c:ptCount val="4"/>
                <c:pt idx="0">
                  <c:v>Procalcitonina</c:v>
                </c:pt>
                <c:pt idx="1">
                  <c:v>Frasco hemocultivo</c:v>
                </c:pt>
                <c:pt idx="2">
                  <c:v>PCR</c:v>
                </c:pt>
                <c:pt idx="3">
                  <c:v>Glucosa</c:v>
                </c:pt>
              </c:strCache>
            </c:strRef>
          </c:cat>
          <c:val>
            <c:numRef>
              <c:f>Hoja5!$F$35:$F$38</c:f>
              <c:numCache>
                <c:formatCode>General</c:formatCode>
                <c:ptCount val="4"/>
                <c:pt idx="0">
                  <c:v>10.79</c:v>
                </c:pt>
                <c:pt idx="1">
                  <c:v>3.85</c:v>
                </c:pt>
                <c:pt idx="2">
                  <c:v>1.32</c:v>
                </c:pt>
                <c:pt idx="3">
                  <c:v>0.06</c:v>
                </c:pt>
              </c:numCache>
            </c:numRef>
          </c:val>
          <c:extLst>
            <c:ext xmlns:c16="http://schemas.microsoft.com/office/drawing/2014/chart" uri="{C3380CC4-5D6E-409C-BE32-E72D297353CC}">
              <c16:uniqueId val="{00000000-4ACE-4449-93DD-89E2B791C13B}"/>
            </c:ext>
          </c:extLst>
        </c:ser>
        <c:ser>
          <c:idx val="1"/>
          <c:order val="1"/>
          <c:tx>
            <c:strRef>
              <c:f>Hoja5!$G$34</c:f>
              <c:strCache>
                <c:ptCount val="1"/>
                <c:pt idx="0">
                  <c:v>Unidades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Hoja5!$E$35:$E$38</c:f>
              <c:strCache>
                <c:ptCount val="4"/>
                <c:pt idx="0">
                  <c:v>Procalcitonina</c:v>
                </c:pt>
                <c:pt idx="1">
                  <c:v>Frasco hemocultivo</c:v>
                </c:pt>
                <c:pt idx="2">
                  <c:v>PCR</c:v>
                </c:pt>
                <c:pt idx="3">
                  <c:v>Glucosa</c:v>
                </c:pt>
              </c:strCache>
            </c:strRef>
          </c:cat>
          <c:val>
            <c:numRef>
              <c:f>Hoja5!$G$35:$G$38</c:f>
              <c:numCache>
                <c:formatCode>General</c:formatCode>
                <c:ptCount val="4"/>
                <c:pt idx="0">
                  <c:v>1</c:v>
                </c:pt>
                <c:pt idx="1">
                  <c:v>3</c:v>
                </c:pt>
                <c:pt idx="2">
                  <c:v>8</c:v>
                </c:pt>
                <c:pt idx="3">
                  <c:v>180</c:v>
                </c:pt>
              </c:numCache>
            </c:numRef>
          </c:val>
          <c:extLst>
            <c:ext xmlns:c16="http://schemas.microsoft.com/office/drawing/2014/chart" uri="{C3380CC4-5D6E-409C-BE32-E72D297353CC}">
              <c16:uniqueId val="{00000001-4ACE-4449-93DD-89E2B791C13B}"/>
            </c:ext>
          </c:extLst>
        </c:ser>
        <c:dLbls>
          <c:showLegendKey val="0"/>
          <c:showVal val="0"/>
          <c:showCatName val="0"/>
          <c:showSerName val="0"/>
          <c:showPercent val="0"/>
          <c:showBubbleSize val="0"/>
        </c:dLbls>
        <c:gapWidth val="150"/>
        <c:axId val="960340543"/>
        <c:axId val="959597967"/>
      </c:barChart>
      <c:catAx>
        <c:axId val="9603405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959597967"/>
        <c:crosses val="autoZero"/>
        <c:auto val="1"/>
        <c:lblAlgn val="ctr"/>
        <c:lblOffset val="100"/>
        <c:noMultiLvlLbl val="0"/>
      </c:catAx>
      <c:valAx>
        <c:axId val="9595979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034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Hoja5!$F$7</c:f>
              <c:strCache>
                <c:ptCount val="1"/>
                <c:pt idx="0">
                  <c:v>Procalcitonina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3E-F746-81FE-BD4D2F6F45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3E-F746-81FE-BD4D2F6F45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C3E-F746-81FE-BD4D2F6F45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C3E-F746-81FE-BD4D2F6F4575}"/>
              </c:ext>
            </c:extLst>
          </c:dPt>
          <c:dLbls>
            <c:dLbl>
              <c:idx val="0"/>
              <c:layout>
                <c:manualLayout>
                  <c:x val="2.5833593030257364E-3"/>
                  <c:y val="0.1181789629556142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C3E-F746-81FE-BD4D2F6F4575}"/>
                </c:ext>
              </c:extLst>
            </c:dLbl>
            <c:dLbl>
              <c:idx val="1"/>
              <c:layout>
                <c:manualLayout>
                  <c:x val="-2.8146145836245688E-2"/>
                  <c:y val="9.6539937493783673E-2"/>
                </c:manualLayout>
              </c:layout>
              <c:showLegendKey val="0"/>
              <c:showVal val="1"/>
              <c:showCatName val="1"/>
              <c:showSerName val="0"/>
              <c:showPercent val="1"/>
              <c:showBubbleSize val="0"/>
              <c:extLst>
                <c:ext xmlns:c15="http://schemas.microsoft.com/office/drawing/2012/chart" uri="{CE6537A1-D6FC-4f65-9D91-7224C49458BB}">
                  <c15:layout>
                    <c:manualLayout>
                      <c:w val="0.28362654650370656"/>
                      <c:h val="0.12053034871929072"/>
                    </c:manualLayout>
                  </c15:layout>
                </c:ext>
                <c:ext xmlns:c16="http://schemas.microsoft.com/office/drawing/2014/chart" uri="{C3380CC4-5D6E-409C-BE32-E72D297353CC}">
                  <c16:uniqueId val="{00000003-6C3E-F746-81FE-BD4D2F6F4575}"/>
                </c:ext>
              </c:extLst>
            </c:dLbl>
            <c:dLbl>
              <c:idx val="2"/>
              <c:layout>
                <c:manualLayout>
                  <c:x val="-5.8457379813741051E-2"/>
                  <c:y val="2.1804414612251653E-2"/>
                </c:manualLayout>
              </c:layout>
              <c:showLegendKey val="0"/>
              <c:showVal val="1"/>
              <c:showCatName val="1"/>
              <c:showSerName val="0"/>
              <c:showPercent val="1"/>
              <c:showBubbleSize val="0"/>
              <c:extLst>
                <c:ext xmlns:c15="http://schemas.microsoft.com/office/drawing/2012/chart" uri="{CE6537A1-D6FC-4f65-9D91-7224C49458BB}">
                  <c15:layout>
                    <c:manualLayout>
                      <c:w val="0.31935050083432609"/>
                      <c:h val="0.11811974174490487"/>
                    </c:manualLayout>
                  </c15:layout>
                </c:ext>
                <c:ext xmlns:c16="http://schemas.microsoft.com/office/drawing/2014/chart" uri="{C3380CC4-5D6E-409C-BE32-E72D297353CC}">
                  <c16:uniqueId val="{00000005-6C3E-F746-81FE-BD4D2F6F457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Hoja5!$E$8:$E$11</c:f>
              <c:strCache>
                <c:ptCount val="4"/>
                <c:pt idx="0">
                  <c:v>&lt;0,5</c:v>
                </c:pt>
                <c:pt idx="1">
                  <c:v>0,5 – 2,0</c:v>
                </c:pt>
                <c:pt idx="2">
                  <c:v>2,0 – 10</c:v>
                </c:pt>
                <c:pt idx="3">
                  <c:v>&gt;10</c:v>
                </c:pt>
              </c:strCache>
            </c:strRef>
          </c:cat>
          <c:val>
            <c:numRef>
              <c:f>Hoja5!$F$8:$F$11</c:f>
              <c:numCache>
                <c:formatCode>General</c:formatCode>
                <c:ptCount val="4"/>
                <c:pt idx="0">
                  <c:v>724</c:v>
                </c:pt>
                <c:pt idx="1">
                  <c:v>250</c:v>
                </c:pt>
                <c:pt idx="2">
                  <c:v>178</c:v>
                </c:pt>
                <c:pt idx="3">
                  <c:v>104</c:v>
                </c:pt>
              </c:numCache>
            </c:numRef>
          </c:val>
          <c:extLst>
            <c:ext xmlns:c16="http://schemas.microsoft.com/office/drawing/2014/chart" uri="{C3380CC4-5D6E-409C-BE32-E72D297353CC}">
              <c16:uniqueId val="{00000008-6C3E-F746-81FE-BD4D2F6F457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Hoja5!$F$2</c:f>
              <c:strCache>
                <c:ptCount val="1"/>
                <c:pt idx="0">
                  <c:v>Hemocultivos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7A-9648-BC8D-336B6116BC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7A-9648-BC8D-336B6116BC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7A-9648-BC8D-336B6116BCFE}"/>
              </c:ext>
            </c:extLst>
          </c:dPt>
          <c:dLbls>
            <c:dLbl>
              <c:idx val="1"/>
              <c:showLegendKey val="0"/>
              <c:showVal val="1"/>
              <c:showCatName val="1"/>
              <c:showSerName val="0"/>
              <c:showPercent val="1"/>
              <c:showBubbleSize val="0"/>
              <c:extLst>
                <c:ext xmlns:c15="http://schemas.microsoft.com/office/drawing/2012/chart" uri="{CE6537A1-D6FC-4f65-9D91-7224C49458BB}">
                  <c15:layout>
                    <c:manualLayout>
                      <c:w val="0.28402777777777777"/>
                      <c:h val="0.17361111111111113"/>
                    </c:manualLayout>
                  </c15:layout>
                </c:ext>
                <c:ext xmlns:c16="http://schemas.microsoft.com/office/drawing/2014/chart" uri="{C3380CC4-5D6E-409C-BE32-E72D297353CC}">
                  <c16:uniqueId val="{00000003-517A-9648-BC8D-336B6116BC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Hoja5!$E$3:$E$5</c:f>
              <c:strCache>
                <c:ptCount val="3"/>
                <c:pt idx="0">
                  <c:v>Positivos</c:v>
                </c:pt>
                <c:pt idx="1">
                  <c:v>Contaminados</c:v>
                </c:pt>
                <c:pt idx="2">
                  <c:v>Negativos</c:v>
                </c:pt>
              </c:strCache>
            </c:strRef>
          </c:cat>
          <c:val>
            <c:numRef>
              <c:f>Hoja5!$F$3:$F$5</c:f>
              <c:numCache>
                <c:formatCode>General</c:formatCode>
                <c:ptCount val="3"/>
                <c:pt idx="0">
                  <c:v>63</c:v>
                </c:pt>
                <c:pt idx="1">
                  <c:v>65</c:v>
                </c:pt>
                <c:pt idx="2">
                  <c:v>310</c:v>
                </c:pt>
              </c:numCache>
            </c:numRef>
          </c:val>
          <c:extLst>
            <c:ext xmlns:c16="http://schemas.microsoft.com/office/drawing/2014/chart" uri="{C3380CC4-5D6E-409C-BE32-E72D297353CC}">
              <c16:uniqueId val="{00000006-517A-9648-BC8D-336B6116BCF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Hoja3!$H$6</c:f>
              <c:strCache>
                <c:ptCount val="1"/>
                <c:pt idx="0">
                  <c:v>Procalcitonina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Hoja3!$G$7:$G$11</c:f>
              <c:strCache>
                <c:ptCount val="5"/>
                <c:pt idx="0">
                  <c:v>Medicina Interna</c:v>
                </c:pt>
                <c:pt idx="1">
                  <c:v>Urgencias</c:v>
                </c:pt>
                <c:pt idx="2">
                  <c:v>Cirugía</c:v>
                </c:pt>
                <c:pt idx="3">
                  <c:v>UCI</c:v>
                </c:pt>
                <c:pt idx="4">
                  <c:v>URO</c:v>
                </c:pt>
              </c:strCache>
            </c:strRef>
          </c:cat>
          <c:val>
            <c:numRef>
              <c:f>Hoja3!$H$7:$H$11</c:f>
              <c:numCache>
                <c:formatCode>General</c:formatCode>
                <c:ptCount val="5"/>
                <c:pt idx="0">
                  <c:v>395</c:v>
                </c:pt>
                <c:pt idx="1">
                  <c:v>314</c:v>
                </c:pt>
                <c:pt idx="2">
                  <c:v>156</c:v>
                </c:pt>
                <c:pt idx="3">
                  <c:v>96</c:v>
                </c:pt>
                <c:pt idx="4">
                  <c:v>92</c:v>
                </c:pt>
              </c:numCache>
            </c:numRef>
          </c:val>
          <c:extLst>
            <c:ext xmlns:c16="http://schemas.microsoft.com/office/drawing/2014/chart" uri="{C3380CC4-5D6E-409C-BE32-E72D297353CC}">
              <c16:uniqueId val="{00000000-126C-B94E-930D-9C2BF10544C2}"/>
            </c:ext>
          </c:extLst>
        </c:ser>
        <c:ser>
          <c:idx val="1"/>
          <c:order val="1"/>
          <c:tx>
            <c:strRef>
              <c:f>Hoja3!$I$6</c:f>
              <c:strCache>
                <c:ptCount val="1"/>
                <c:pt idx="0">
                  <c:v>Hemocultivo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Hoja3!$G$7:$G$11</c:f>
              <c:strCache>
                <c:ptCount val="5"/>
                <c:pt idx="0">
                  <c:v>Medicina Interna</c:v>
                </c:pt>
                <c:pt idx="1">
                  <c:v>Urgencias</c:v>
                </c:pt>
                <c:pt idx="2">
                  <c:v>Cirugía</c:v>
                </c:pt>
                <c:pt idx="3">
                  <c:v>UCI</c:v>
                </c:pt>
                <c:pt idx="4">
                  <c:v>URO</c:v>
                </c:pt>
              </c:strCache>
            </c:strRef>
          </c:cat>
          <c:val>
            <c:numRef>
              <c:f>Hoja3!$I$7:$I$11</c:f>
              <c:numCache>
                <c:formatCode>General</c:formatCode>
                <c:ptCount val="5"/>
                <c:pt idx="0">
                  <c:v>115</c:v>
                </c:pt>
                <c:pt idx="1">
                  <c:v>213</c:v>
                </c:pt>
                <c:pt idx="2">
                  <c:v>28</c:v>
                </c:pt>
                <c:pt idx="3">
                  <c:v>9</c:v>
                </c:pt>
                <c:pt idx="4">
                  <c:v>13</c:v>
                </c:pt>
              </c:numCache>
            </c:numRef>
          </c:val>
          <c:extLst>
            <c:ext xmlns:c16="http://schemas.microsoft.com/office/drawing/2014/chart" uri="{C3380CC4-5D6E-409C-BE32-E72D297353CC}">
              <c16:uniqueId val="{00000001-126C-B94E-930D-9C2BF10544C2}"/>
            </c:ext>
          </c:extLst>
        </c:ser>
        <c:ser>
          <c:idx val="2"/>
          <c:order val="2"/>
          <c:tx>
            <c:strRef>
              <c:f>Hoja3!$J$6</c:f>
              <c:strCache>
                <c:ptCount val="1"/>
                <c:pt idx="0">
                  <c:v>Porcentaje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Hoja3!$G$7:$G$11</c:f>
              <c:strCache>
                <c:ptCount val="5"/>
                <c:pt idx="0">
                  <c:v>Medicina Interna</c:v>
                </c:pt>
                <c:pt idx="1">
                  <c:v>Urgencias</c:v>
                </c:pt>
                <c:pt idx="2">
                  <c:v>Cirugía</c:v>
                </c:pt>
                <c:pt idx="3">
                  <c:v>UCI</c:v>
                </c:pt>
                <c:pt idx="4">
                  <c:v>URO</c:v>
                </c:pt>
              </c:strCache>
            </c:strRef>
          </c:cat>
          <c:val>
            <c:numRef>
              <c:f>Hoja3!$J$7:$J$11</c:f>
              <c:numCache>
                <c:formatCode>0</c:formatCode>
                <c:ptCount val="5"/>
                <c:pt idx="0">
                  <c:v>29.11392405063291</c:v>
                </c:pt>
                <c:pt idx="1">
                  <c:v>67.834394904458591</c:v>
                </c:pt>
                <c:pt idx="2">
                  <c:v>17.948717948717949</c:v>
                </c:pt>
                <c:pt idx="3">
                  <c:v>9.375</c:v>
                </c:pt>
                <c:pt idx="4">
                  <c:v>14.130434782608695</c:v>
                </c:pt>
              </c:numCache>
            </c:numRef>
          </c:val>
          <c:extLst>
            <c:ext xmlns:c16="http://schemas.microsoft.com/office/drawing/2014/chart" uri="{C3380CC4-5D6E-409C-BE32-E72D297353CC}">
              <c16:uniqueId val="{00000002-126C-B94E-930D-9C2BF10544C2}"/>
            </c:ext>
          </c:extLst>
        </c:ser>
        <c:dLbls>
          <c:showLegendKey val="0"/>
          <c:showVal val="0"/>
          <c:showCatName val="0"/>
          <c:showSerName val="0"/>
          <c:showPercent val="0"/>
          <c:showBubbleSize val="0"/>
        </c:dLbls>
        <c:gapWidth val="182"/>
        <c:overlap val="100"/>
        <c:axId val="901203375"/>
        <c:axId val="901151311"/>
      </c:barChart>
      <c:catAx>
        <c:axId val="9012033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901151311"/>
        <c:crosses val="autoZero"/>
        <c:auto val="1"/>
        <c:lblAlgn val="ctr"/>
        <c:lblOffset val="100"/>
        <c:noMultiLvlLbl val="0"/>
      </c:catAx>
      <c:valAx>
        <c:axId val="9011513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90120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sz="1600" b="1"/>
              <a:t>Resultados de hemocultivos según rango de procalcitonina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Hoja5!$F$19</c:f>
              <c:strCache>
                <c:ptCount val="1"/>
                <c:pt idx="0">
                  <c:v>Positivos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Hoja5!$E$20:$E$23</c:f>
              <c:strCache>
                <c:ptCount val="4"/>
                <c:pt idx="0">
                  <c:v>&lt;0,5</c:v>
                </c:pt>
                <c:pt idx="1">
                  <c:v>0,5 – 2,0</c:v>
                </c:pt>
                <c:pt idx="2">
                  <c:v>2,0 – 10</c:v>
                </c:pt>
                <c:pt idx="3">
                  <c:v>&gt;10</c:v>
                </c:pt>
              </c:strCache>
            </c:strRef>
          </c:cat>
          <c:val>
            <c:numRef>
              <c:f>Hoja5!$F$20:$F$23</c:f>
              <c:numCache>
                <c:formatCode>General</c:formatCode>
                <c:ptCount val="4"/>
                <c:pt idx="0">
                  <c:v>23</c:v>
                </c:pt>
                <c:pt idx="1">
                  <c:v>23</c:v>
                </c:pt>
                <c:pt idx="2">
                  <c:v>52</c:v>
                </c:pt>
                <c:pt idx="3">
                  <c:v>48</c:v>
                </c:pt>
              </c:numCache>
            </c:numRef>
          </c:val>
          <c:extLst>
            <c:ext xmlns:c16="http://schemas.microsoft.com/office/drawing/2014/chart" uri="{C3380CC4-5D6E-409C-BE32-E72D297353CC}">
              <c16:uniqueId val="{00000000-FDE4-364B-AA8C-7F871468ED15}"/>
            </c:ext>
          </c:extLst>
        </c:ser>
        <c:ser>
          <c:idx val="1"/>
          <c:order val="1"/>
          <c:tx>
            <c:strRef>
              <c:f>Hoja5!$G$19</c:f>
              <c:strCache>
                <c:ptCount val="1"/>
                <c:pt idx="0">
                  <c:v>Contaminados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Hoja5!$E$20:$E$23</c:f>
              <c:strCache>
                <c:ptCount val="4"/>
                <c:pt idx="0">
                  <c:v>&lt;0,5</c:v>
                </c:pt>
                <c:pt idx="1">
                  <c:v>0,5 – 2,0</c:v>
                </c:pt>
                <c:pt idx="2">
                  <c:v>2,0 – 10</c:v>
                </c:pt>
                <c:pt idx="3">
                  <c:v>&gt;10</c:v>
                </c:pt>
              </c:strCache>
            </c:strRef>
          </c:cat>
          <c:val>
            <c:numRef>
              <c:f>Hoja5!$G$20:$G$23</c:f>
              <c:numCache>
                <c:formatCode>General</c:formatCode>
                <c:ptCount val="4"/>
                <c:pt idx="0">
                  <c:v>12</c:v>
                </c:pt>
                <c:pt idx="1">
                  <c:v>13</c:v>
                </c:pt>
                <c:pt idx="2">
                  <c:v>14</c:v>
                </c:pt>
                <c:pt idx="3">
                  <c:v>15</c:v>
                </c:pt>
              </c:numCache>
            </c:numRef>
          </c:val>
          <c:extLst>
            <c:ext xmlns:c16="http://schemas.microsoft.com/office/drawing/2014/chart" uri="{C3380CC4-5D6E-409C-BE32-E72D297353CC}">
              <c16:uniqueId val="{00000001-FDE4-364B-AA8C-7F871468ED15}"/>
            </c:ext>
          </c:extLst>
        </c:ser>
        <c:ser>
          <c:idx val="2"/>
          <c:order val="2"/>
          <c:tx>
            <c:strRef>
              <c:f>Hoja5!$H$19</c:f>
              <c:strCache>
                <c:ptCount val="1"/>
                <c:pt idx="0">
                  <c:v>Negativos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Hoja5!$E$20:$E$23</c:f>
              <c:strCache>
                <c:ptCount val="4"/>
                <c:pt idx="0">
                  <c:v>&lt;0,5</c:v>
                </c:pt>
                <c:pt idx="1">
                  <c:v>0,5 – 2,0</c:v>
                </c:pt>
                <c:pt idx="2">
                  <c:v>2,0 – 10</c:v>
                </c:pt>
                <c:pt idx="3">
                  <c:v>&gt;10</c:v>
                </c:pt>
              </c:strCache>
            </c:strRef>
          </c:cat>
          <c:val>
            <c:numRef>
              <c:f>Hoja5!$H$20:$H$23</c:f>
              <c:numCache>
                <c:formatCode>General</c:formatCode>
                <c:ptCount val="4"/>
                <c:pt idx="0">
                  <c:v>44</c:v>
                </c:pt>
                <c:pt idx="1">
                  <c:v>45</c:v>
                </c:pt>
                <c:pt idx="2">
                  <c:v>46</c:v>
                </c:pt>
                <c:pt idx="3">
                  <c:v>47</c:v>
                </c:pt>
              </c:numCache>
            </c:numRef>
          </c:val>
          <c:extLst>
            <c:ext xmlns:c16="http://schemas.microsoft.com/office/drawing/2014/chart" uri="{C3380CC4-5D6E-409C-BE32-E72D297353CC}">
              <c16:uniqueId val="{00000002-FDE4-364B-AA8C-7F871468ED15}"/>
            </c:ext>
          </c:extLst>
        </c:ser>
        <c:dLbls>
          <c:showLegendKey val="0"/>
          <c:showVal val="0"/>
          <c:showCatName val="0"/>
          <c:showSerName val="0"/>
          <c:showPercent val="0"/>
          <c:showBubbleSize val="0"/>
        </c:dLbls>
        <c:gapWidth val="150"/>
        <c:axId val="884299391"/>
        <c:axId val="957928367"/>
      </c:barChart>
      <c:catAx>
        <c:axId val="88429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957928367"/>
        <c:crosses val="autoZero"/>
        <c:auto val="1"/>
        <c:lblAlgn val="ctr"/>
        <c:lblOffset val="100"/>
        <c:noMultiLvlLbl val="0"/>
      </c:catAx>
      <c:valAx>
        <c:axId val="957928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88429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Mediana Procalcitonina (ng/dL)</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Hoja5!$F$25</c:f>
              <c:strCache>
                <c:ptCount val="1"/>
                <c:pt idx="0">
                  <c:v>Mediana Procalcitonina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Hoja5!$E$26:$E$28</c:f>
              <c:strCache>
                <c:ptCount val="3"/>
                <c:pt idx="0">
                  <c:v>Negativos</c:v>
                </c:pt>
                <c:pt idx="1">
                  <c:v>Contaminados</c:v>
                </c:pt>
                <c:pt idx="2">
                  <c:v>Positivos</c:v>
                </c:pt>
              </c:strCache>
            </c:strRef>
          </c:cat>
          <c:val>
            <c:numRef>
              <c:f>Hoja5!$F$26:$F$28</c:f>
              <c:numCache>
                <c:formatCode>General</c:formatCode>
                <c:ptCount val="3"/>
                <c:pt idx="0">
                  <c:v>0.41</c:v>
                </c:pt>
                <c:pt idx="1">
                  <c:v>0.4</c:v>
                </c:pt>
                <c:pt idx="2">
                  <c:v>1.98</c:v>
                </c:pt>
              </c:numCache>
            </c:numRef>
          </c:val>
          <c:extLst>
            <c:ext xmlns:c16="http://schemas.microsoft.com/office/drawing/2014/chart" uri="{C3380CC4-5D6E-409C-BE32-E72D297353CC}">
              <c16:uniqueId val="{00000000-0110-5146-8057-27FAB806A86B}"/>
            </c:ext>
          </c:extLst>
        </c:ser>
        <c:dLbls>
          <c:showLegendKey val="0"/>
          <c:showVal val="0"/>
          <c:showCatName val="0"/>
          <c:showSerName val="0"/>
          <c:showPercent val="0"/>
          <c:showBubbleSize val="0"/>
        </c:dLbls>
        <c:gapWidth val="219"/>
        <c:overlap val="-27"/>
        <c:axId val="930806495"/>
        <c:axId val="942386031"/>
      </c:barChart>
      <c:catAx>
        <c:axId val="93080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942386031"/>
        <c:crosses val="autoZero"/>
        <c:auto val="1"/>
        <c:lblAlgn val="ctr"/>
        <c:lblOffset val="100"/>
        <c:noMultiLvlLbl val="0"/>
      </c:catAx>
      <c:valAx>
        <c:axId val="942386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9308064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Hoja5!$E$31</c:f>
              <c:strCache>
                <c:ptCount val="1"/>
                <c:pt idx="0">
                  <c:v>Sin procalcitonina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Hoja5!$F$30:$G$30</c:f>
              <c:strCache>
                <c:ptCount val="2"/>
                <c:pt idx="0">
                  <c:v># Hemocultivos</c:v>
                </c:pt>
                <c:pt idx="1">
                  <c:v>% Positivos</c:v>
                </c:pt>
              </c:strCache>
            </c:strRef>
          </c:cat>
          <c:val>
            <c:numRef>
              <c:f>Hoja5!$F$31:$G$31</c:f>
              <c:numCache>
                <c:formatCode>General</c:formatCode>
                <c:ptCount val="2"/>
                <c:pt idx="0">
                  <c:v>289</c:v>
                </c:pt>
                <c:pt idx="1">
                  <c:v>5</c:v>
                </c:pt>
              </c:numCache>
            </c:numRef>
          </c:val>
          <c:extLst>
            <c:ext xmlns:c16="http://schemas.microsoft.com/office/drawing/2014/chart" uri="{C3380CC4-5D6E-409C-BE32-E72D297353CC}">
              <c16:uniqueId val="{00000000-57DA-F54A-8288-DE5923366CDB}"/>
            </c:ext>
          </c:extLst>
        </c:ser>
        <c:ser>
          <c:idx val="1"/>
          <c:order val="1"/>
          <c:tx>
            <c:strRef>
              <c:f>Hoja5!$E$32</c:f>
              <c:strCache>
                <c:ptCount val="1"/>
                <c:pt idx="0">
                  <c:v>Con procalcitonina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Hoja5!$F$30:$G$30</c:f>
              <c:strCache>
                <c:ptCount val="2"/>
                <c:pt idx="0">
                  <c:v># Hemocultivos</c:v>
                </c:pt>
                <c:pt idx="1">
                  <c:v>% Positivos</c:v>
                </c:pt>
              </c:strCache>
            </c:strRef>
          </c:cat>
          <c:val>
            <c:numRef>
              <c:f>Hoja5!$F$32:$G$32</c:f>
              <c:numCache>
                <c:formatCode>General</c:formatCode>
                <c:ptCount val="2"/>
                <c:pt idx="0">
                  <c:v>149</c:v>
                </c:pt>
                <c:pt idx="1">
                  <c:v>32</c:v>
                </c:pt>
              </c:numCache>
            </c:numRef>
          </c:val>
          <c:extLst>
            <c:ext xmlns:c16="http://schemas.microsoft.com/office/drawing/2014/chart" uri="{C3380CC4-5D6E-409C-BE32-E72D297353CC}">
              <c16:uniqueId val="{00000001-57DA-F54A-8288-DE5923366CDB}"/>
            </c:ext>
          </c:extLst>
        </c:ser>
        <c:dLbls>
          <c:showLegendKey val="0"/>
          <c:showVal val="0"/>
          <c:showCatName val="0"/>
          <c:showSerName val="0"/>
          <c:showPercent val="0"/>
          <c:showBubbleSize val="0"/>
        </c:dLbls>
        <c:gapWidth val="219"/>
        <c:overlap val="-27"/>
        <c:axId val="956802831"/>
        <c:axId val="957071839"/>
      </c:barChart>
      <c:catAx>
        <c:axId val="95680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957071839"/>
        <c:crosses val="autoZero"/>
        <c:auto val="1"/>
        <c:lblAlgn val="ctr"/>
        <c:lblOffset val="100"/>
        <c:noMultiLvlLbl val="0"/>
      </c:catAx>
      <c:valAx>
        <c:axId val="957071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956802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33B8007-566F-4B65-A396-703FC01983C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39E8F9B-DF42-40F6-A01F-D2013B7BD93F}">
      <dgm:prSet custT="1"/>
      <dgm:spPr/>
      <dgm:t>
        <a:bodyPr/>
        <a:lstStyle/>
        <a:p>
          <a:pPr>
            <a:lnSpc>
              <a:spcPct val="100000"/>
            </a:lnSpc>
            <a:defRPr cap="all"/>
          </a:pPr>
          <a:r>
            <a:rPr lang="es-ES" sz="2000" b="1" dirty="0">
              <a:solidFill>
                <a:schemeClr val="tx1"/>
              </a:solidFill>
            </a:rPr>
            <a:t>Diagnóstico precoz de infección bacteriana</a:t>
          </a:r>
          <a:endParaRPr lang="en-US" sz="2000" b="1" dirty="0">
            <a:solidFill>
              <a:schemeClr val="tx1"/>
            </a:solidFill>
          </a:endParaRPr>
        </a:p>
      </dgm:t>
    </dgm:pt>
    <dgm:pt modelId="{4B85F122-462F-4433-A6D6-E5C7AC76B85C}" type="parTrans" cxnId="{836FF7C8-6CD4-4F81-9218-EEAD59BB8ABF}">
      <dgm:prSet/>
      <dgm:spPr/>
      <dgm:t>
        <a:bodyPr/>
        <a:lstStyle/>
        <a:p>
          <a:endParaRPr lang="en-US"/>
        </a:p>
      </dgm:t>
    </dgm:pt>
    <dgm:pt modelId="{D0CE6775-63DA-4ACD-BEF5-070A4968FD9E}" type="sibTrans" cxnId="{836FF7C8-6CD4-4F81-9218-EEAD59BB8ABF}">
      <dgm:prSet/>
      <dgm:spPr/>
      <dgm:t>
        <a:bodyPr/>
        <a:lstStyle/>
        <a:p>
          <a:endParaRPr lang="en-US"/>
        </a:p>
      </dgm:t>
    </dgm:pt>
    <dgm:pt modelId="{E9BB2944-6CE9-42D8-82C9-E89DA7C369C7}">
      <dgm:prSet custT="1"/>
      <dgm:spPr/>
      <dgm:t>
        <a:bodyPr/>
        <a:lstStyle/>
        <a:p>
          <a:pPr>
            <a:lnSpc>
              <a:spcPct val="100000"/>
            </a:lnSpc>
            <a:defRPr cap="all"/>
          </a:pPr>
          <a:r>
            <a:rPr lang="es-ES" sz="2000" b="1" dirty="0">
              <a:solidFill>
                <a:schemeClr val="tx1"/>
              </a:solidFill>
            </a:rPr>
            <a:t>Valoración de la gravedad </a:t>
          </a:r>
          <a:endParaRPr lang="en-US" sz="2000" b="1" dirty="0">
            <a:solidFill>
              <a:schemeClr val="tx1"/>
            </a:solidFill>
          </a:endParaRPr>
        </a:p>
      </dgm:t>
    </dgm:pt>
    <dgm:pt modelId="{5F5E120C-51DF-415F-A1DA-52034D21202D}" type="parTrans" cxnId="{DADEB437-D42D-4180-92C5-CF5DD6F4B5EB}">
      <dgm:prSet/>
      <dgm:spPr/>
      <dgm:t>
        <a:bodyPr/>
        <a:lstStyle/>
        <a:p>
          <a:endParaRPr lang="en-US"/>
        </a:p>
      </dgm:t>
    </dgm:pt>
    <dgm:pt modelId="{CF36FB40-A841-44D6-B562-4F055CF968A3}" type="sibTrans" cxnId="{DADEB437-D42D-4180-92C5-CF5DD6F4B5EB}">
      <dgm:prSet/>
      <dgm:spPr/>
      <dgm:t>
        <a:bodyPr/>
        <a:lstStyle/>
        <a:p>
          <a:endParaRPr lang="en-US"/>
        </a:p>
      </dgm:t>
    </dgm:pt>
    <dgm:pt modelId="{4CA0F05E-C558-44B4-9F23-2DCEE0C1075C}">
      <dgm:prSet/>
      <dgm:spPr/>
      <dgm:t>
        <a:bodyPr/>
        <a:lstStyle/>
        <a:p>
          <a:pPr>
            <a:lnSpc>
              <a:spcPct val="100000"/>
            </a:lnSpc>
            <a:defRPr cap="all"/>
          </a:pPr>
          <a:r>
            <a:rPr lang="es-ES" b="1" dirty="0">
              <a:solidFill>
                <a:schemeClr val="tx1"/>
              </a:solidFill>
            </a:rPr>
            <a:t>Guía de administración antibiótica</a:t>
          </a:r>
          <a:endParaRPr lang="en-US" b="1" dirty="0">
            <a:solidFill>
              <a:schemeClr val="tx1"/>
            </a:solidFill>
          </a:endParaRPr>
        </a:p>
      </dgm:t>
    </dgm:pt>
    <dgm:pt modelId="{CE0C9180-F8F5-4936-B318-7EBACB7A663D}" type="parTrans" cxnId="{16861E63-B660-40AA-802D-54CF3429659D}">
      <dgm:prSet/>
      <dgm:spPr/>
      <dgm:t>
        <a:bodyPr/>
        <a:lstStyle/>
        <a:p>
          <a:endParaRPr lang="en-US"/>
        </a:p>
      </dgm:t>
    </dgm:pt>
    <dgm:pt modelId="{1A5A1562-2501-43DC-B592-59873CB24C7F}" type="sibTrans" cxnId="{16861E63-B660-40AA-802D-54CF3429659D}">
      <dgm:prSet/>
      <dgm:spPr/>
      <dgm:t>
        <a:bodyPr/>
        <a:lstStyle/>
        <a:p>
          <a:endParaRPr lang="en-US"/>
        </a:p>
      </dgm:t>
    </dgm:pt>
    <dgm:pt modelId="{C41BD2C8-6306-4F73-B442-F664FD7A6E27}" type="pres">
      <dgm:prSet presAssocID="{A33B8007-566F-4B65-A396-703FC01983CC}" presName="root" presStyleCnt="0">
        <dgm:presLayoutVars>
          <dgm:dir/>
          <dgm:resizeHandles val="exact"/>
        </dgm:presLayoutVars>
      </dgm:prSet>
      <dgm:spPr/>
    </dgm:pt>
    <dgm:pt modelId="{7CE86ADF-BC15-4842-A8EE-6D4B94963F06}" type="pres">
      <dgm:prSet presAssocID="{139E8F9B-DF42-40F6-A01F-D2013B7BD93F}" presName="compNode" presStyleCnt="0"/>
      <dgm:spPr/>
    </dgm:pt>
    <dgm:pt modelId="{8318A3EE-BCFD-4017-96E9-912A720A4D8B}" type="pres">
      <dgm:prSet presAssocID="{139E8F9B-DF42-40F6-A01F-D2013B7BD93F}" presName="iconBgRect" presStyleLbl="bgShp" presStyleIdx="0" presStyleCnt="3"/>
      <dgm:spPr>
        <a:prstGeom prst="round2DiagRect">
          <a:avLst>
            <a:gd name="adj1" fmla="val 29727"/>
            <a:gd name="adj2" fmla="val 0"/>
          </a:avLst>
        </a:prstGeom>
      </dgm:spPr>
    </dgm:pt>
    <dgm:pt modelId="{3350707C-38BF-43FD-8EFB-323D56A66BD5}" type="pres">
      <dgm:prSet presAssocID="{139E8F9B-DF42-40F6-A01F-D2013B7BD9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guja"/>
        </a:ext>
      </dgm:extLst>
    </dgm:pt>
    <dgm:pt modelId="{1AABC146-8B7E-46CD-9C27-AA1C382A203A}" type="pres">
      <dgm:prSet presAssocID="{139E8F9B-DF42-40F6-A01F-D2013B7BD93F}" presName="spaceRect" presStyleCnt="0"/>
      <dgm:spPr/>
    </dgm:pt>
    <dgm:pt modelId="{2D02432D-4F7B-4E21-A5C9-0BA7B0E0A531}" type="pres">
      <dgm:prSet presAssocID="{139E8F9B-DF42-40F6-A01F-D2013B7BD93F}" presName="textRect" presStyleLbl="revTx" presStyleIdx="0" presStyleCnt="3">
        <dgm:presLayoutVars>
          <dgm:chMax val="1"/>
          <dgm:chPref val="1"/>
        </dgm:presLayoutVars>
      </dgm:prSet>
      <dgm:spPr/>
    </dgm:pt>
    <dgm:pt modelId="{83766E97-6A9E-4C99-B894-B7CE5A465226}" type="pres">
      <dgm:prSet presAssocID="{D0CE6775-63DA-4ACD-BEF5-070A4968FD9E}" presName="sibTrans" presStyleCnt="0"/>
      <dgm:spPr/>
    </dgm:pt>
    <dgm:pt modelId="{1371B476-43E7-484E-92E8-C0507A812ED9}" type="pres">
      <dgm:prSet presAssocID="{E9BB2944-6CE9-42D8-82C9-E89DA7C369C7}" presName="compNode" presStyleCnt="0"/>
      <dgm:spPr/>
    </dgm:pt>
    <dgm:pt modelId="{4ADFB3B5-5711-4EEB-A9AA-C1755B4E3B3A}" type="pres">
      <dgm:prSet presAssocID="{E9BB2944-6CE9-42D8-82C9-E89DA7C369C7}" presName="iconBgRect" presStyleLbl="bgShp" presStyleIdx="1" presStyleCnt="3"/>
      <dgm:spPr>
        <a:prstGeom prst="round2DiagRect">
          <a:avLst>
            <a:gd name="adj1" fmla="val 29727"/>
            <a:gd name="adj2" fmla="val 0"/>
          </a:avLst>
        </a:prstGeom>
      </dgm:spPr>
    </dgm:pt>
    <dgm:pt modelId="{2FA62A11-E1B6-4FE4-AA5A-C7794B60510B}" type="pres">
      <dgm:prSet presAssocID="{E9BB2944-6CE9-42D8-82C9-E89DA7C369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jeras"/>
        </a:ext>
      </dgm:extLst>
    </dgm:pt>
    <dgm:pt modelId="{5F22488B-A6FE-4BAC-A30B-5C75714436CC}" type="pres">
      <dgm:prSet presAssocID="{E9BB2944-6CE9-42D8-82C9-E89DA7C369C7}" presName="spaceRect" presStyleCnt="0"/>
      <dgm:spPr/>
    </dgm:pt>
    <dgm:pt modelId="{A9EE22F3-48CB-4792-9C87-368340BD5C15}" type="pres">
      <dgm:prSet presAssocID="{E9BB2944-6CE9-42D8-82C9-E89DA7C369C7}" presName="textRect" presStyleLbl="revTx" presStyleIdx="1" presStyleCnt="3">
        <dgm:presLayoutVars>
          <dgm:chMax val="1"/>
          <dgm:chPref val="1"/>
        </dgm:presLayoutVars>
      </dgm:prSet>
      <dgm:spPr/>
    </dgm:pt>
    <dgm:pt modelId="{532CE65E-3B49-473D-AE09-659EE884C673}" type="pres">
      <dgm:prSet presAssocID="{CF36FB40-A841-44D6-B562-4F055CF968A3}" presName="sibTrans" presStyleCnt="0"/>
      <dgm:spPr/>
    </dgm:pt>
    <dgm:pt modelId="{2691DF67-F31D-4B60-A57C-C8A4E8DB46B5}" type="pres">
      <dgm:prSet presAssocID="{4CA0F05E-C558-44B4-9F23-2DCEE0C1075C}" presName="compNode" presStyleCnt="0"/>
      <dgm:spPr/>
    </dgm:pt>
    <dgm:pt modelId="{579049AF-8CDC-438D-9B7C-7B18D21904D7}" type="pres">
      <dgm:prSet presAssocID="{4CA0F05E-C558-44B4-9F23-2DCEE0C1075C}" presName="iconBgRect" presStyleLbl="bgShp" presStyleIdx="2" presStyleCnt="3"/>
      <dgm:spPr>
        <a:prstGeom prst="round2DiagRect">
          <a:avLst>
            <a:gd name="adj1" fmla="val 29727"/>
            <a:gd name="adj2" fmla="val 0"/>
          </a:avLst>
        </a:prstGeom>
      </dgm:spPr>
    </dgm:pt>
    <dgm:pt modelId="{64D6021D-F2CD-4D51-8D24-CD6D17DE30CD}" type="pres">
      <dgm:prSet presAssocID="{4CA0F05E-C558-44B4-9F23-2DCEE0C107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a"/>
        </a:ext>
      </dgm:extLst>
    </dgm:pt>
    <dgm:pt modelId="{CD82C6D6-5649-4869-9284-8D09D8BA8F9C}" type="pres">
      <dgm:prSet presAssocID="{4CA0F05E-C558-44B4-9F23-2DCEE0C1075C}" presName="spaceRect" presStyleCnt="0"/>
      <dgm:spPr/>
    </dgm:pt>
    <dgm:pt modelId="{D7E1ADFF-B7BD-4EB4-9F36-ACABC6726C1A}" type="pres">
      <dgm:prSet presAssocID="{4CA0F05E-C558-44B4-9F23-2DCEE0C1075C}" presName="textRect" presStyleLbl="revTx" presStyleIdx="2" presStyleCnt="3">
        <dgm:presLayoutVars>
          <dgm:chMax val="1"/>
          <dgm:chPref val="1"/>
        </dgm:presLayoutVars>
      </dgm:prSet>
      <dgm:spPr/>
    </dgm:pt>
  </dgm:ptLst>
  <dgm:cxnLst>
    <dgm:cxn modelId="{F695C02D-57EB-4824-B623-E1B3E5519D45}" type="presOf" srcId="{139E8F9B-DF42-40F6-A01F-D2013B7BD93F}" destId="{2D02432D-4F7B-4E21-A5C9-0BA7B0E0A531}" srcOrd="0" destOrd="0" presId="urn:microsoft.com/office/officeart/2018/5/layout/IconLeafLabelList"/>
    <dgm:cxn modelId="{DADEB437-D42D-4180-92C5-CF5DD6F4B5EB}" srcId="{A33B8007-566F-4B65-A396-703FC01983CC}" destId="{E9BB2944-6CE9-42D8-82C9-E89DA7C369C7}" srcOrd="1" destOrd="0" parTransId="{5F5E120C-51DF-415F-A1DA-52034D21202D}" sibTransId="{CF36FB40-A841-44D6-B562-4F055CF968A3}"/>
    <dgm:cxn modelId="{E7B3E154-2EEC-449D-8012-4604740C035A}" type="presOf" srcId="{A33B8007-566F-4B65-A396-703FC01983CC}" destId="{C41BD2C8-6306-4F73-B442-F664FD7A6E27}" srcOrd="0" destOrd="0" presId="urn:microsoft.com/office/officeart/2018/5/layout/IconLeafLabelList"/>
    <dgm:cxn modelId="{16861E63-B660-40AA-802D-54CF3429659D}" srcId="{A33B8007-566F-4B65-A396-703FC01983CC}" destId="{4CA0F05E-C558-44B4-9F23-2DCEE0C1075C}" srcOrd="2" destOrd="0" parTransId="{CE0C9180-F8F5-4936-B318-7EBACB7A663D}" sibTransId="{1A5A1562-2501-43DC-B592-59873CB24C7F}"/>
    <dgm:cxn modelId="{7CC1B469-5C84-4C83-9069-17B7F479A5BB}" type="presOf" srcId="{4CA0F05E-C558-44B4-9F23-2DCEE0C1075C}" destId="{D7E1ADFF-B7BD-4EB4-9F36-ACABC6726C1A}" srcOrd="0" destOrd="0" presId="urn:microsoft.com/office/officeart/2018/5/layout/IconLeafLabelList"/>
    <dgm:cxn modelId="{836FF7C8-6CD4-4F81-9218-EEAD59BB8ABF}" srcId="{A33B8007-566F-4B65-A396-703FC01983CC}" destId="{139E8F9B-DF42-40F6-A01F-D2013B7BD93F}" srcOrd="0" destOrd="0" parTransId="{4B85F122-462F-4433-A6D6-E5C7AC76B85C}" sibTransId="{D0CE6775-63DA-4ACD-BEF5-070A4968FD9E}"/>
    <dgm:cxn modelId="{CF4859D6-40CB-46D8-AB4C-6A6399EC272F}" type="presOf" srcId="{E9BB2944-6CE9-42D8-82C9-E89DA7C369C7}" destId="{A9EE22F3-48CB-4792-9C87-368340BD5C15}" srcOrd="0" destOrd="0" presId="urn:microsoft.com/office/officeart/2018/5/layout/IconLeafLabelList"/>
    <dgm:cxn modelId="{91AEA848-66F0-4DEA-ABA2-C0CE79F1A0E4}" type="presParOf" srcId="{C41BD2C8-6306-4F73-B442-F664FD7A6E27}" destId="{7CE86ADF-BC15-4842-A8EE-6D4B94963F06}" srcOrd="0" destOrd="0" presId="urn:microsoft.com/office/officeart/2018/5/layout/IconLeafLabelList"/>
    <dgm:cxn modelId="{761DAB7A-86AC-491B-B155-A7138B66ED32}" type="presParOf" srcId="{7CE86ADF-BC15-4842-A8EE-6D4B94963F06}" destId="{8318A3EE-BCFD-4017-96E9-912A720A4D8B}" srcOrd="0" destOrd="0" presId="urn:microsoft.com/office/officeart/2018/5/layout/IconLeafLabelList"/>
    <dgm:cxn modelId="{B5530416-DAC0-4232-99F5-D931E852CDEC}" type="presParOf" srcId="{7CE86ADF-BC15-4842-A8EE-6D4B94963F06}" destId="{3350707C-38BF-43FD-8EFB-323D56A66BD5}" srcOrd="1" destOrd="0" presId="urn:microsoft.com/office/officeart/2018/5/layout/IconLeafLabelList"/>
    <dgm:cxn modelId="{3D6B4243-6B4C-43E5-98DB-B014485AA5E7}" type="presParOf" srcId="{7CE86ADF-BC15-4842-A8EE-6D4B94963F06}" destId="{1AABC146-8B7E-46CD-9C27-AA1C382A203A}" srcOrd="2" destOrd="0" presId="urn:microsoft.com/office/officeart/2018/5/layout/IconLeafLabelList"/>
    <dgm:cxn modelId="{89EA067C-9DA4-494C-864F-C6AF1D816EAF}" type="presParOf" srcId="{7CE86ADF-BC15-4842-A8EE-6D4B94963F06}" destId="{2D02432D-4F7B-4E21-A5C9-0BA7B0E0A531}" srcOrd="3" destOrd="0" presId="urn:microsoft.com/office/officeart/2018/5/layout/IconLeafLabelList"/>
    <dgm:cxn modelId="{10DF641A-2484-4189-87C2-B1F596939C04}" type="presParOf" srcId="{C41BD2C8-6306-4F73-B442-F664FD7A6E27}" destId="{83766E97-6A9E-4C99-B894-B7CE5A465226}" srcOrd="1" destOrd="0" presId="urn:microsoft.com/office/officeart/2018/5/layout/IconLeafLabelList"/>
    <dgm:cxn modelId="{AD0996DD-6AB5-4918-AE60-BF117A7A5702}" type="presParOf" srcId="{C41BD2C8-6306-4F73-B442-F664FD7A6E27}" destId="{1371B476-43E7-484E-92E8-C0507A812ED9}" srcOrd="2" destOrd="0" presId="urn:microsoft.com/office/officeart/2018/5/layout/IconLeafLabelList"/>
    <dgm:cxn modelId="{38F463C2-F750-46F6-AB9E-B313D4F5E26A}" type="presParOf" srcId="{1371B476-43E7-484E-92E8-C0507A812ED9}" destId="{4ADFB3B5-5711-4EEB-A9AA-C1755B4E3B3A}" srcOrd="0" destOrd="0" presId="urn:microsoft.com/office/officeart/2018/5/layout/IconLeafLabelList"/>
    <dgm:cxn modelId="{3BBF4DAC-D56D-485B-BD10-61841F5CA957}" type="presParOf" srcId="{1371B476-43E7-484E-92E8-C0507A812ED9}" destId="{2FA62A11-E1B6-4FE4-AA5A-C7794B60510B}" srcOrd="1" destOrd="0" presId="urn:microsoft.com/office/officeart/2018/5/layout/IconLeafLabelList"/>
    <dgm:cxn modelId="{FB0C4613-EE48-4A8C-82B8-DA92998E81D3}" type="presParOf" srcId="{1371B476-43E7-484E-92E8-C0507A812ED9}" destId="{5F22488B-A6FE-4BAC-A30B-5C75714436CC}" srcOrd="2" destOrd="0" presId="urn:microsoft.com/office/officeart/2018/5/layout/IconLeafLabelList"/>
    <dgm:cxn modelId="{820D3D36-C0EF-412C-BB91-81410CFDD374}" type="presParOf" srcId="{1371B476-43E7-484E-92E8-C0507A812ED9}" destId="{A9EE22F3-48CB-4792-9C87-368340BD5C15}" srcOrd="3" destOrd="0" presId="urn:microsoft.com/office/officeart/2018/5/layout/IconLeafLabelList"/>
    <dgm:cxn modelId="{79906C0C-7160-4696-8DE1-5D94246317FB}" type="presParOf" srcId="{C41BD2C8-6306-4F73-B442-F664FD7A6E27}" destId="{532CE65E-3B49-473D-AE09-659EE884C673}" srcOrd="3" destOrd="0" presId="urn:microsoft.com/office/officeart/2018/5/layout/IconLeafLabelList"/>
    <dgm:cxn modelId="{5BCB78EA-70EB-44B3-8F00-1EA8C4082746}" type="presParOf" srcId="{C41BD2C8-6306-4F73-B442-F664FD7A6E27}" destId="{2691DF67-F31D-4B60-A57C-C8A4E8DB46B5}" srcOrd="4" destOrd="0" presId="urn:microsoft.com/office/officeart/2018/5/layout/IconLeafLabelList"/>
    <dgm:cxn modelId="{F8F34787-DA5C-4C4D-A83C-7B99D158D8C0}" type="presParOf" srcId="{2691DF67-F31D-4B60-A57C-C8A4E8DB46B5}" destId="{579049AF-8CDC-438D-9B7C-7B18D21904D7}" srcOrd="0" destOrd="0" presId="urn:microsoft.com/office/officeart/2018/5/layout/IconLeafLabelList"/>
    <dgm:cxn modelId="{599B18D3-AB28-4A8F-9FC2-3C993B56DEE5}" type="presParOf" srcId="{2691DF67-F31D-4B60-A57C-C8A4E8DB46B5}" destId="{64D6021D-F2CD-4D51-8D24-CD6D17DE30CD}" srcOrd="1" destOrd="0" presId="urn:microsoft.com/office/officeart/2018/5/layout/IconLeafLabelList"/>
    <dgm:cxn modelId="{924CA217-4DE9-4809-B77E-7D2D6D0C1D16}" type="presParOf" srcId="{2691DF67-F31D-4B60-A57C-C8A4E8DB46B5}" destId="{CD82C6D6-5649-4869-9284-8D09D8BA8F9C}" srcOrd="2" destOrd="0" presId="urn:microsoft.com/office/officeart/2018/5/layout/IconLeafLabelList"/>
    <dgm:cxn modelId="{0293C420-202F-433F-B207-F345B447ECD9}" type="presParOf" srcId="{2691DF67-F31D-4B60-A57C-C8A4E8DB46B5}" destId="{D7E1ADFF-B7BD-4EB4-9F36-ACABC6726C1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533C0-9D26-4B63-B2DB-749085B5571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93DE2A3-59FF-44BE-B324-6C6478FF755C}">
      <dgm:prSet/>
      <dgm:spPr/>
      <dgm:t>
        <a:bodyPr/>
        <a:lstStyle/>
        <a:p>
          <a:r>
            <a:rPr lang="es-ES" b="0" baseline="0"/>
            <a:t>Distinción entre SIRS infeccioso y no infeccioso</a:t>
          </a:r>
          <a:endParaRPr lang="en-US"/>
        </a:p>
      </dgm:t>
    </dgm:pt>
    <dgm:pt modelId="{75ACE70B-0054-4F16-A275-DC19194C431C}" type="parTrans" cxnId="{E94E6D16-05C7-46FB-9928-2FE1F1662ABA}">
      <dgm:prSet/>
      <dgm:spPr/>
      <dgm:t>
        <a:bodyPr/>
        <a:lstStyle/>
        <a:p>
          <a:endParaRPr lang="en-US"/>
        </a:p>
      </dgm:t>
    </dgm:pt>
    <dgm:pt modelId="{4A3B8641-B1AD-4B01-A8CB-2A265543F882}" type="sibTrans" cxnId="{E94E6D16-05C7-46FB-9928-2FE1F1662ABA}">
      <dgm:prSet/>
      <dgm:spPr/>
      <dgm:t>
        <a:bodyPr/>
        <a:lstStyle/>
        <a:p>
          <a:endParaRPr lang="en-US"/>
        </a:p>
      </dgm:t>
    </dgm:pt>
    <dgm:pt modelId="{97FABD38-6B04-4400-BCF1-5C5225E216F9}">
      <dgm:prSet/>
      <dgm:spPr/>
      <dgm:t>
        <a:bodyPr/>
        <a:lstStyle/>
        <a:p>
          <a:r>
            <a:rPr lang="es-ES" b="0" baseline="0"/>
            <a:t>Infección bacteriana vs infección vírica</a:t>
          </a:r>
          <a:endParaRPr lang="en-US"/>
        </a:p>
      </dgm:t>
    </dgm:pt>
    <dgm:pt modelId="{7DC673E8-5081-4871-812E-FB0815A5C742}" type="parTrans" cxnId="{40FE4394-E9BA-4A27-ADA1-F5EE5DFE26BC}">
      <dgm:prSet/>
      <dgm:spPr/>
      <dgm:t>
        <a:bodyPr/>
        <a:lstStyle/>
        <a:p>
          <a:endParaRPr lang="en-US"/>
        </a:p>
      </dgm:t>
    </dgm:pt>
    <dgm:pt modelId="{A4D7A3A6-3F18-43DB-99F6-17CEF1BB59F9}" type="sibTrans" cxnId="{40FE4394-E9BA-4A27-ADA1-F5EE5DFE26BC}">
      <dgm:prSet/>
      <dgm:spPr/>
      <dgm:t>
        <a:bodyPr/>
        <a:lstStyle/>
        <a:p>
          <a:endParaRPr lang="en-US"/>
        </a:p>
      </dgm:t>
    </dgm:pt>
    <dgm:pt modelId="{FE093084-910D-4173-BD12-1D688E8CD434}">
      <dgm:prSet/>
      <dgm:spPr/>
      <dgm:t>
        <a:bodyPr/>
        <a:lstStyle/>
        <a:p>
          <a:r>
            <a:rPr lang="es-ES" b="1" baseline="0" dirty="0">
              <a:solidFill>
                <a:srgbClr val="FF0000"/>
              </a:solidFill>
            </a:rPr>
            <a:t>Detección precoz de infección grave (SEPSIS y SHOCK SÉPTICO)</a:t>
          </a:r>
          <a:endParaRPr lang="en-US" b="1" dirty="0">
            <a:solidFill>
              <a:srgbClr val="FF0000"/>
            </a:solidFill>
          </a:endParaRPr>
        </a:p>
      </dgm:t>
    </dgm:pt>
    <dgm:pt modelId="{32F492E1-4BEB-4BD0-A57D-0391347E83AF}" type="parTrans" cxnId="{FE245F99-CCC4-491C-8E3C-3A05DA7ED6E2}">
      <dgm:prSet/>
      <dgm:spPr/>
      <dgm:t>
        <a:bodyPr/>
        <a:lstStyle/>
        <a:p>
          <a:endParaRPr lang="en-US"/>
        </a:p>
      </dgm:t>
    </dgm:pt>
    <dgm:pt modelId="{592663DA-E7EC-4403-A71D-A292E2BE77B8}" type="sibTrans" cxnId="{FE245F99-CCC4-491C-8E3C-3A05DA7ED6E2}">
      <dgm:prSet/>
      <dgm:spPr/>
      <dgm:t>
        <a:bodyPr/>
        <a:lstStyle/>
        <a:p>
          <a:endParaRPr lang="en-US"/>
        </a:p>
      </dgm:t>
    </dgm:pt>
    <dgm:pt modelId="{B1584859-6EB9-4813-B6D2-3678095BDB61}">
      <dgm:prSet/>
      <dgm:spPr/>
      <dgm:t>
        <a:bodyPr/>
        <a:lstStyle/>
        <a:p>
          <a:r>
            <a:rPr lang="es-ES" b="0" baseline="0"/>
            <a:t>Predicción de bacteriemia. Toma de hemocultivos</a:t>
          </a:r>
          <a:endParaRPr lang="en-US"/>
        </a:p>
      </dgm:t>
    </dgm:pt>
    <dgm:pt modelId="{911CBD4A-482A-4EA8-AB0D-E95303D9F4F7}" type="parTrans" cxnId="{A44601B5-04FF-47D2-A2D4-92D9779D480E}">
      <dgm:prSet/>
      <dgm:spPr/>
      <dgm:t>
        <a:bodyPr/>
        <a:lstStyle/>
        <a:p>
          <a:endParaRPr lang="en-US"/>
        </a:p>
      </dgm:t>
    </dgm:pt>
    <dgm:pt modelId="{A9040B69-A2EF-4A8D-A053-56ED7E0D17E8}" type="sibTrans" cxnId="{A44601B5-04FF-47D2-A2D4-92D9779D480E}">
      <dgm:prSet/>
      <dgm:spPr/>
      <dgm:t>
        <a:bodyPr/>
        <a:lstStyle/>
        <a:p>
          <a:endParaRPr lang="en-US"/>
        </a:p>
      </dgm:t>
    </dgm:pt>
    <dgm:pt modelId="{D8434090-5ADF-A541-8D55-84F681AD004B}" type="pres">
      <dgm:prSet presAssocID="{79B533C0-9D26-4B63-B2DB-749085B5571D}" presName="outerComposite" presStyleCnt="0">
        <dgm:presLayoutVars>
          <dgm:chMax val="5"/>
          <dgm:dir/>
          <dgm:resizeHandles val="exact"/>
        </dgm:presLayoutVars>
      </dgm:prSet>
      <dgm:spPr/>
    </dgm:pt>
    <dgm:pt modelId="{0A46AF22-6616-3C40-AD88-4AC6463AA3EC}" type="pres">
      <dgm:prSet presAssocID="{79B533C0-9D26-4B63-B2DB-749085B5571D}" presName="dummyMaxCanvas" presStyleCnt="0">
        <dgm:presLayoutVars/>
      </dgm:prSet>
      <dgm:spPr/>
    </dgm:pt>
    <dgm:pt modelId="{CC74254C-5F5D-444B-8302-F1E51166C09F}" type="pres">
      <dgm:prSet presAssocID="{79B533C0-9D26-4B63-B2DB-749085B5571D}" presName="FourNodes_1" presStyleLbl="node1" presStyleIdx="0" presStyleCnt="4">
        <dgm:presLayoutVars>
          <dgm:bulletEnabled val="1"/>
        </dgm:presLayoutVars>
      </dgm:prSet>
      <dgm:spPr/>
    </dgm:pt>
    <dgm:pt modelId="{9262ED33-FBA9-BE48-B2A2-B783F44968EA}" type="pres">
      <dgm:prSet presAssocID="{79B533C0-9D26-4B63-B2DB-749085B5571D}" presName="FourNodes_2" presStyleLbl="node1" presStyleIdx="1" presStyleCnt="4">
        <dgm:presLayoutVars>
          <dgm:bulletEnabled val="1"/>
        </dgm:presLayoutVars>
      </dgm:prSet>
      <dgm:spPr/>
    </dgm:pt>
    <dgm:pt modelId="{60F6413F-B803-D447-94A8-C183941867A9}" type="pres">
      <dgm:prSet presAssocID="{79B533C0-9D26-4B63-B2DB-749085B5571D}" presName="FourNodes_3" presStyleLbl="node1" presStyleIdx="2" presStyleCnt="4">
        <dgm:presLayoutVars>
          <dgm:bulletEnabled val="1"/>
        </dgm:presLayoutVars>
      </dgm:prSet>
      <dgm:spPr/>
    </dgm:pt>
    <dgm:pt modelId="{AB11DCDF-CEC7-F443-BC54-03137F3EC8FB}" type="pres">
      <dgm:prSet presAssocID="{79B533C0-9D26-4B63-B2DB-749085B5571D}" presName="FourNodes_4" presStyleLbl="node1" presStyleIdx="3" presStyleCnt="4">
        <dgm:presLayoutVars>
          <dgm:bulletEnabled val="1"/>
        </dgm:presLayoutVars>
      </dgm:prSet>
      <dgm:spPr/>
    </dgm:pt>
    <dgm:pt modelId="{ED970275-15A2-804B-A029-E059140779D6}" type="pres">
      <dgm:prSet presAssocID="{79B533C0-9D26-4B63-B2DB-749085B5571D}" presName="FourConn_1-2" presStyleLbl="fgAccFollowNode1" presStyleIdx="0" presStyleCnt="3">
        <dgm:presLayoutVars>
          <dgm:bulletEnabled val="1"/>
        </dgm:presLayoutVars>
      </dgm:prSet>
      <dgm:spPr/>
    </dgm:pt>
    <dgm:pt modelId="{16A2D50A-BDD7-8E4B-9CB4-F0C053AF75D4}" type="pres">
      <dgm:prSet presAssocID="{79B533C0-9D26-4B63-B2DB-749085B5571D}" presName="FourConn_2-3" presStyleLbl="fgAccFollowNode1" presStyleIdx="1" presStyleCnt="3">
        <dgm:presLayoutVars>
          <dgm:bulletEnabled val="1"/>
        </dgm:presLayoutVars>
      </dgm:prSet>
      <dgm:spPr/>
    </dgm:pt>
    <dgm:pt modelId="{DF20EDBC-2315-2243-8830-37CDB71B6B4C}" type="pres">
      <dgm:prSet presAssocID="{79B533C0-9D26-4B63-B2DB-749085B5571D}" presName="FourConn_3-4" presStyleLbl="fgAccFollowNode1" presStyleIdx="2" presStyleCnt="3">
        <dgm:presLayoutVars>
          <dgm:bulletEnabled val="1"/>
        </dgm:presLayoutVars>
      </dgm:prSet>
      <dgm:spPr/>
    </dgm:pt>
    <dgm:pt modelId="{98B0F62D-458E-E147-BF57-239DACE3BD6F}" type="pres">
      <dgm:prSet presAssocID="{79B533C0-9D26-4B63-B2DB-749085B5571D}" presName="FourNodes_1_text" presStyleLbl="node1" presStyleIdx="3" presStyleCnt="4">
        <dgm:presLayoutVars>
          <dgm:bulletEnabled val="1"/>
        </dgm:presLayoutVars>
      </dgm:prSet>
      <dgm:spPr/>
    </dgm:pt>
    <dgm:pt modelId="{58D4ED34-2C33-2E4E-9D52-8C1732C412C5}" type="pres">
      <dgm:prSet presAssocID="{79B533C0-9D26-4B63-B2DB-749085B5571D}" presName="FourNodes_2_text" presStyleLbl="node1" presStyleIdx="3" presStyleCnt="4">
        <dgm:presLayoutVars>
          <dgm:bulletEnabled val="1"/>
        </dgm:presLayoutVars>
      </dgm:prSet>
      <dgm:spPr/>
    </dgm:pt>
    <dgm:pt modelId="{65980E86-1536-AF4C-8210-AF9817DE421E}" type="pres">
      <dgm:prSet presAssocID="{79B533C0-9D26-4B63-B2DB-749085B5571D}" presName="FourNodes_3_text" presStyleLbl="node1" presStyleIdx="3" presStyleCnt="4">
        <dgm:presLayoutVars>
          <dgm:bulletEnabled val="1"/>
        </dgm:presLayoutVars>
      </dgm:prSet>
      <dgm:spPr/>
    </dgm:pt>
    <dgm:pt modelId="{D0735A11-2A28-964F-957E-E9A274C55B2E}" type="pres">
      <dgm:prSet presAssocID="{79B533C0-9D26-4B63-B2DB-749085B5571D}" presName="FourNodes_4_text" presStyleLbl="node1" presStyleIdx="3" presStyleCnt="4">
        <dgm:presLayoutVars>
          <dgm:bulletEnabled val="1"/>
        </dgm:presLayoutVars>
      </dgm:prSet>
      <dgm:spPr/>
    </dgm:pt>
  </dgm:ptLst>
  <dgm:cxnLst>
    <dgm:cxn modelId="{10C6EF12-2B6D-3B44-B93A-8CB941EE1308}" type="presOf" srcId="{B1584859-6EB9-4813-B6D2-3678095BDB61}" destId="{D0735A11-2A28-964F-957E-E9A274C55B2E}" srcOrd="1" destOrd="0" presId="urn:microsoft.com/office/officeart/2005/8/layout/vProcess5"/>
    <dgm:cxn modelId="{E94E6D16-05C7-46FB-9928-2FE1F1662ABA}" srcId="{79B533C0-9D26-4B63-B2DB-749085B5571D}" destId="{293DE2A3-59FF-44BE-B324-6C6478FF755C}" srcOrd="0" destOrd="0" parTransId="{75ACE70B-0054-4F16-A275-DC19194C431C}" sibTransId="{4A3B8641-B1AD-4B01-A8CB-2A265543F882}"/>
    <dgm:cxn modelId="{3F0BE039-5253-C343-9DEF-19606E5E856A}" type="presOf" srcId="{A4D7A3A6-3F18-43DB-99F6-17CEF1BB59F9}" destId="{16A2D50A-BDD7-8E4B-9CB4-F0C053AF75D4}" srcOrd="0" destOrd="0" presId="urn:microsoft.com/office/officeart/2005/8/layout/vProcess5"/>
    <dgm:cxn modelId="{B7AF3841-356B-A246-8595-1F1110B25CB3}" type="presOf" srcId="{4A3B8641-B1AD-4B01-A8CB-2A265543F882}" destId="{ED970275-15A2-804B-A029-E059140779D6}" srcOrd="0" destOrd="0" presId="urn:microsoft.com/office/officeart/2005/8/layout/vProcess5"/>
    <dgm:cxn modelId="{0DC78F46-1A33-FB43-AC09-FA6A9BA5B8DE}" type="presOf" srcId="{592663DA-E7EC-4403-A71D-A292E2BE77B8}" destId="{DF20EDBC-2315-2243-8830-37CDB71B6B4C}" srcOrd="0" destOrd="0" presId="urn:microsoft.com/office/officeart/2005/8/layout/vProcess5"/>
    <dgm:cxn modelId="{80B27948-684A-414F-851D-998D160CD9A9}" type="presOf" srcId="{FE093084-910D-4173-BD12-1D688E8CD434}" destId="{60F6413F-B803-D447-94A8-C183941867A9}" srcOrd="0" destOrd="0" presId="urn:microsoft.com/office/officeart/2005/8/layout/vProcess5"/>
    <dgm:cxn modelId="{584E4361-59F9-0F4C-A43F-D2272B275AFA}" type="presOf" srcId="{97FABD38-6B04-4400-BCF1-5C5225E216F9}" destId="{9262ED33-FBA9-BE48-B2A2-B783F44968EA}" srcOrd="0" destOrd="0" presId="urn:microsoft.com/office/officeart/2005/8/layout/vProcess5"/>
    <dgm:cxn modelId="{54693D7D-D8E1-9B45-93EE-465A32A3ADE9}" type="presOf" srcId="{293DE2A3-59FF-44BE-B324-6C6478FF755C}" destId="{98B0F62D-458E-E147-BF57-239DACE3BD6F}" srcOrd="1" destOrd="0" presId="urn:microsoft.com/office/officeart/2005/8/layout/vProcess5"/>
    <dgm:cxn modelId="{3FAAF087-130D-CA40-8AA3-8CC32F3A47E5}" type="presOf" srcId="{97FABD38-6B04-4400-BCF1-5C5225E216F9}" destId="{58D4ED34-2C33-2E4E-9D52-8C1732C412C5}" srcOrd="1" destOrd="0" presId="urn:microsoft.com/office/officeart/2005/8/layout/vProcess5"/>
    <dgm:cxn modelId="{D2DFD792-84BF-004D-97D0-DED0C63BDB97}" type="presOf" srcId="{79B533C0-9D26-4B63-B2DB-749085B5571D}" destId="{D8434090-5ADF-A541-8D55-84F681AD004B}" srcOrd="0" destOrd="0" presId="urn:microsoft.com/office/officeart/2005/8/layout/vProcess5"/>
    <dgm:cxn modelId="{40FE4394-E9BA-4A27-ADA1-F5EE5DFE26BC}" srcId="{79B533C0-9D26-4B63-B2DB-749085B5571D}" destId="{97FABD38-6B04-4400-BCF1-5C5225E216F9}" srcOrd="1" destOrd="0" parTransId="{7DC673E8-5081-4871-812E-FB0815A5C742}" sibTransId="{A4D7A3A6-3F18-43DB-99F6-17CEF1BB59F9}"/>
    <dgm:cxn modelId="{FE245F99-CCC4-491C-8E3C-3A05DA7ED6E2}" srcId="{79B533C0-9D26-4B63-B2DB-749085B5571D}" destId="{FE093084-910D-4173-BD12-1D688E8CD434}" srcOrd="2" destOrd="0" parTransId="{32F492E1-4BEB-4BD0-A57D-0391347E83AF}" sibTransId="{592663DA-E7EC-4403-A71D-A292E2BE77B8}"/>
    <dgm:cxn modelId="{ECD4FB9E-3EA8-3247-A41B-CB86682E45CA}" type="presOf" srcId="{293DE2A3-59FF-44BE-B324-6C6478FF755C}" destId="{CC74254C-5F5D-444B-8302-F1E51166C09F}" srcOrd="0" destOrd="0" presId="urn:microsoft.com/office/officeart/2005/8/layout/vProcess5"/>
    <dgm:cxn modelId="{A44601B5-04FF-47D2-A2D4-92D9779D480E}" srcId="{79B533C0-9D26-4B63-B2DB-749085B5571D}" destId="{B1584859-6EB9-4813-B6D2-3678095BDB61}" srcOrd="3" destOrd="0" parTransId="{911CBD4A-482A-4EA8-AB0D-E95303D9F4F7}" sibTransId="{A9040B69-A2EF-4A8D-A053-56ED7E0D17E8}"/>
    <dgm:cxn modelId="{40D055E6-E79E-CF48-80E4-9D05D1159ACF}" type="presOf" srcId="{FE093084-910D-4173-BD12-1D688E8CD434}" destId="{65980E86-1536-AF4C-8210-AF9817DE421E}" srcOrd="1" destOrd="0" presId="urn:microsoft.com/office/officeart/2005/8/layout/vProcess5"/>
    <dgm:cxn modelId="{6F3C1EEB-5A86-654F-A687-4E3106B8FCF7}" type="presOf" srcId="{B1584859-6EB9-4813-B6D2-3678095BDB61}" destId="{AB11DCDF-CEC7-F443-BC54-03137F3EC8FB}" srcOrd="0" destOrd="0" presId="urn:microsoft.com/office/officeart/2005/8/layout/vProcess5"/>
    <dgm:cxn modelId="{D779AC5B-7832-E744-AAD5-5FF207D01BF2}" type="presParOf" srcId="{D8434090-5ADF-A541-8D55-84F681AD004B}" destId="{0A46AF22-6616-3C40-AD88-4AC6463AA3EC}" srcOrd="0" destOrd="0" presId="urn:microsoft.com/office/officeart/2005/8/layout/vProcess5"/>
    <dgm:cxn modelId="{2E4C4A5D-770E-9B4C-B09B-C27C51B31C2F}" type="presParOf" srcId="{D8434090-5ADF-A541-8D55-84F681AD004B}" destId="{CC74254C-5F5D-444B-8302-F1E51166C09F}" srcOrd="1" destOrd="0" presId="urn:microsoft.com/office/officeart/2005/8/layout/vProcess5"/>
    <dgm:cxn modelId="{01EE74F2-99AD-174B-A128-53FA511F51E9}" type="presParOf" srcId="{D8434090-5ADF-A541-8D55-84F681AD004B}" destId="{9262ED33-FBA9-BE48-B2A2-B783F44968EA}" srcOrd="2" destOrd="0" presId="urn:microsoft.com/office/officeart/2005/8/layout/vProcess5"/>
    <dgm:cxn modelId="{F22B6FC2-D73F-3E44-A27B-CD706C78BE2B}" type="presParOf" srcId="{D8434090-5ADF-A541-8D55-84F681AD004B}" destId="{60F6413F-B803-D447-94A8-C183941867A9}" srcOrd="3" destOrd="0" presId="urn:microsoft.com/office/officeart/2005/8/layout/vProcess5"/>
    <dgm:cxn modelId="{7A036750-28FF-C847-9D32-C5B55BEBC173}" type="presParOf" srcId="{D8434090-5ADF-A541-8D55-84F681AD004B}" destId="{AB11DCDF-CEC7-F443-BC54-03137F3EC8FB}" srcOrd="4" destOrd="0" presId="urn:microsoft.com/office/officeart/2005/8/layout/vProcess5"/>
    <dgm:cxn modelId="{08B5C392-1E3F-1D40-8DB1-69CB80F99B66}" type="presParOf" srcId="{D8434090-5ADF-A541-8D55-84F681AD004B}" destId="{ED970275-15A2-804B-A029-E059140779D6}" srcOrd="5" destOrd="0" presId="urn:microsoft.com/office/officeart/2005/8/layout/vProcess5"/>
    <dgm:cxn modelId="{958C8C1F-F784-C14E-A5F9-517BDEF8448F}" type="presParOf" srcId="{D8434090-5ADF-A541-8D55-84F681AD004B}" destId="{16A2D50A-BDD7-8E4B-9CB4-F0C053AF75D4}" srcOrd="6" destOrd="0" presId="urn:microsoft.com/office/officeart/2005/8/layout/vProcess5"/>
    <dgm:cxn modelId="{D34EA7CE-3B08-6A42-A2AD-2EAEA707A6B9}" type="presParOf" srcId="{D8434090-5ADF-A541-8D55-84F681AD004B}" destId="{DF20EDBC-2315-2243-8830-37CDB71B6B4C}" srcOrd="7" destOrd="0" presId="urn:microsoft.com/office/officeart/2005/8/layout/vProcess5"/>
    <dgm:cxn modelId="{0E8984D9-D8B5-9B4F-A0FF-DAFBB22593A3}" type="presParOf" srcId="{D8434090-5ADF-A541-8D55-84F681AD004B}" destId="{98B0F62D-458E-E147-BF57-239DACE3BD6F}" srcOrd="8" destOrd="0" presId="urn:microsoft.com/office/officeart/2005/8/layout/vProcess5"/>
    <dgm:cxn modelId="{52B5A18C-A8C0-9541-A2F2-A8715F942B1D}" type="presParOf" srcId="{D8434090-5ADF-A541-8D55-84F681AD004B}" destId="{58D4ED34-2C33-2E4E-9D52-8C1732C412C5}" srcOrd="9" destOrd="0" presId="urn:microsoft.com/office/officeart/2005/8/layout/vProcess5"/>
    <dgm:cxn modelId="{882C41C4-0D07-714D-9FA5-D3FF41063A08}" type="presParOf" srcId="{D8434090-5ADF-A541-8D55-84F681AD004B}" destId="{65980E86-1536-AF4C-8210-AF9817DE421E}" srcOrd="10" destOrd="0" presId="urn:microsoft.com/office/officeart/2005/8/layout/vProcess5"/>
    <dgm:cxn modelId="{D99CD629-5A67-AA45-A115-E8BF46FFF45B}" type="presParOf" srcId="{D8434090-5ADF-A541-8D55-84F681AD004B}" destId="{D0735A11-2A28-964F-957E-E9A274C55B2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FAFF3-1560-4500-ABAB-796E3D0CBC0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16D8EAFE-8E65-46B1-9F9F-39FF016A267E}">
      <dgm:prSet/>
      <dgm:spPr/>
      <dgm:t>
        <a:bodyPr/>
        <a:lstStyle/>
        <a:p>
          <a:r>
            <a:rPr lang="es-ES" b="0"/>
            <a:t>Estratificación del riesgo de mala evolución</a:t>
          </a:r>
          <a:endParaRPr lang="en-US"/>
        </a:p>
      </dgm:t>
    </dgm:pt>
    <dgm:pt modelId="{EBFC3E68-38CA-448E-BD5F-E8E653F708C4}" type="parTrans" cxnId="{234CDFA9-FE39-49B2-B0CD-5CE99007B1B4}">
      <dgm:prSet/>
      <dgm:spPr/>
      <dgm:t>
        <a:bodyPr/>
        <a:lstStyle/>
        <a:p>
          <a:endParaRPr lang="en-US"/>
        </a:p>
      </dgm:t>
    </dgm:pt>
    <dgm:pt modelId="{3185A171-7B05-4094-BAFE-23607AFB184C}" type="sibTrans" cxnId="{234CDFA9-FE39-49B2-B0CD-5CE99007B1B4}">
      <dgm:prSet/>
      <dgm:spPr/>
      <dgm:t>
        <a:bodyPr/>
        <a:lstStyle/>
        <a:p>
          <a:endParaRPr lang="en-US"/>
        </a:p>
      </dgm:t>
    </dgm:pt>
    <dgm:pt modelId="{6A249BCB-A21E-4F77-A780-B4E36FF506D4}">
      <dgm:prSet/>
      <dgm:spPr/>
      <dgm:t>
        <a:bodyPr/>
        <a:lstStyle/>
        <a:p>
          <a:r>
            <a:rPr lang="es-ES" b="0"/>
            <a:t>Decisión de alta o ingreso. (Observación, planta de hospitalización, UCI)</a:t>
          </a:r>
          <a:endParaRPr lang="en-US"/>
        </a:p>
      </dgm:t>
    </dgm:pt>
    <dgm:pt modelId="{E26B4C89-10C7-4BED-9BA7-0005A15CEE36}" type="parTrans" cxnId="{6967E131-6747-4DFC-9CFA-AB6CF20E2849}">
      <dgm:prSet/>
      <dgm:spPr/>
      <dgm:t>
        <a:bodyPr/>
        <a:lstStyle/>
        <a:p>
          <a:endParaRPr lang="en-US"/>
        </a:p>
      </dgm:t>
    </dgm:pt>
    <dgm:pt modelId="{EDA1098E-65B4-4964-BE5D-3D456ACA7DFC}" type="sibTrans" cxnId="{6967E131-6747-4DFC-9CFA-AB6CF20E2849}">
      <dgm:prSet/>
      <dgm:spPr/>
      <dgm:t>
        <a:bodyPr/>
        <a:lstStyle/>
        <a:p>
          <a:endParaRPr lang="en-US"/>
        </a:p>
      </dgm:t>
    </dgm:pt>
    <dgm:pt modelId="{09329B32-E536-488F-B51F-84B13BF8E4F1}">
      <dgm:prSet/>
      <dgm:spPr/>
      <dgm:t>
        <a:bodyPr/>
        <a:lstStyle/>
        <a:p>
          <a:r>
            <a:rPr lang="es-ES" b="0"/>
            <a:t>Monitorización de la evolución del paciente</a:t>
          </a:r>
          <a:endParaRPr lang="en-US"/>
        </a:p>
      </dgm:t>
    </dgm:pt>
    <dgm:pt modelId="{77D21063-BF5F-4586-A7C5-9AA42B7502C0}" type="parTrans" cxnId="{2D8C6D7B-0E8C-494D-87F3-61164C1EF3ED}">
      <dgm:prSet/>
      <dgm:spPr/>
      <dgm:t>
        <a:bodyPr/>
        <a:lstStyle/>
        <a:p>
          <a:endParaRPr lang="en-US"/>
        </a:p>
      </dgm:t>
    </dgm:pt>
    <dgm:pt modelId="{2D825F5B-027D-43F7-8489-2611162C4E64}" type="sibTrans" cxnId="{2D8C6D7B-0E8C-494D-87F3-61164C1EF3ED}">
      <dgm:prSet/>
      <dgm:spPr/>
      <dgm:t>
        <a:bodyPr/>
        <a:lstStyle/>
        <a:p>
          <a:endParaRPr lang="en-US"/>
        </a:p>
      </dgm:t>
    </dgm:pt>
    <dgm:pt modelId="{8D6EC5AC-D74E-4FFA-BC14-D25CF9661F78}">
      <dgm:prSet/>
      <dgm:spPr/>
      <dgm:t>
        <a:bodyPr/>
        <a:lstStyle/>
        <a:p>
          <a:r>
            <a:rPr lang="es-ES" b="0"/>
            <a:t>Predicción de la mortalidad</a:t>
          </a:r>
          <a:endParaRPr lang="en-US"/>
        </a:p>
      </dgm:t>
    </dgm:pt>
    <dgm:pt modelId="{043E1BCF-66CC-49AD-83B6-9EE83E86B7A9}" type="parTrans" cxnId="{532585BB-91FC-4A1D-83E9-3EEC5A03FEBD}">
      <dgm:prSet/>
      <dgm:spPr/>
      <dgm:t>
        <a:bodyPr/>
        <a:lstStyle/>
        <a:p>
          <a:endParaRPr lang="en-US"/>
        </a:p>
      </dgm:t>
    </dgm:pt>
    <dgm:pt modelId="{30D9D49D-BFE8-4849-92B2-876104BC7E50}" type="sibTrans" cxnId="{532585BB-91FC-4A1D-83E9-3EEC5A03FEBD}">
      <dgm:prSet/>
      <dgm:spPr/>
      <dgm:t>
        <a:bodyPr/>
        <a:lstStyle/>
        <a:p>
          <a:endParaRPr lang="en-US"/>
        </a:p>
      </dgm:t>
    </dgm:pt>
    <dgm:pt modelId="{A67DE9FC-13F5-1E48-AF00-637C1D3D1AEA}" type="pres">
      <dgm:prSet presAssocID="{C64FAFF3-1560-4500-ABAB-796E3D0CBC0E}" presName="outerComposite" presStyleCnt="0">
        <dgm:presLayoutVars>
          <dgm:chMax val="5"/>
          <dgm:dir/>
          <dgm:resizeHandles val="exact"/>
        </dgm:presLayoutVars>
      </dgm:prSet>
      <dgm:spPr/>
    </dgm:pt>
    <dgm:pt modelId="{C0904B6F-3628-3B48-9D54-85510995A7B4}" type="pres">
      <dgm:prSet presAssocID="{C64FAFF3-1560-4500-ABAB-796E3D0CBC0E}" presName="dummyMaxCanvas" presStyleCnt="0">
        <dgm:presLayoutVars/>
      </dgm:prSet>
      <dgm:spPr/>
    </dgm:pt>
    <dgm:pt modelId="{E578C6DC-3584-784F-A4EB-648412CB21EB}" type="pres">
      <dgm:prSet presAssocID="{C64FAFF3-1560-4500-ABAB-796E3D0CBC0E}" presName="FourNodes_1" presStyleLbl="node1" presStyleIdx="0" presStyleCnt="4">
        <dgm:presLayoutVars>
          <dgm:bulletEnabled val="1"/>
        </dgm:presLayoutVars>
      </dgm:prSet>
      <dgm:spPr/>
    </dgm:pt>
    <dgm:pt modelId="{A7130717-D0EF-E747-BBF1-D2AD542EF6BD}" type="pres">
      <dgm:prSet presAssocID="{C64FAFF3-1560-4500-ABAB-796E3D0CBC0E}" presName="FourNodes_2" presStyleLbl="node1" presStyleIdx="1" presStyleCnt="4">
        <dgm:presLayoutVars>
          <dgm:bulletEnabled val="1"/>
        </dgm:presLayoutVars>
      </dgm:prSet>
      <dgm:spPr/>
    </dgm:pt>
    <dgm:pt modelId="{21A0AD41-B628-FB4F-B4BF-8BEF9E519AF7}" type="pres">
      <dgm:prSet presAssocID="{C64FAFF3-1560-4500-ABAB-796E3D0CBC0E}" presName="FourNodes_3" presStyleLbl="node1" presStyleIdx="2" presStyleCnt="4">
        <dgm:presLayoutVars>
          <dgm:bulletEnabled val="1"/>
        </dgm:presLayoutVars>
      </dgm:prSet>
      <dgm:spPr/>
    </dgm:pt>
    <dgm:pt modelId="{B04F220C-81FF-C346-A65C-28C765567CCD}" type="pres">
      <dgm:prSet presAssocID="{C64FAFF3-1560-4500-ABAB-796E3D0CBC0E}" presName="FourNodes_4" presStyleLbl="node1" presStyleIdx="3" presStyleCnt="4">
        <dgm:presLayoutVars>
          <dgm:bulletEnabled val="1"/>
        </dgm:presLayoutVars>
      </dgm:prSet>
      <dgm:spPr/>
    </dgm:pt>
    <dgm:pt modelId="{D87ED750-2900-4E44-8861-24A65569A965}" type="pres">
      <dgm:prSet presAssocID="{C64FAFF3-1560-4500-ABAB-796E3D0CBC0E}" presName="FourConn_1-2" presStyleLbl="fgAccFollowNode1" presStyleIdx="0" presStyleCnt="3">
        <dgm:presLayoutVars>
          <dgm:bulletEnabled val="1"/>
        </dgm:presLayoutVars>
      </dgm:prSet>
      <dgm:spPr/>
    </dgm:pt>
    <dgm:pt modelId="{D925031E-3B95-294D-A60D-8D4E945A295E}" type="pres">
      <dgm:prSet presAssocID="{C64FAFF3-1560-4500-ABAB-796E3D0CBC0E}" presName="FourConn_2-3" presStyleLbl="fgAccFollowNode1" presStyleIdx="1" presStyleCnt="3">
        <dgm:presLayoutVars>
          <dgm:bulletEnabled val="1"/>
        </dgm:presLayoutVars>
      </dgm:prSet>
      <dgm:spPr/>
    </dgm:pt>
    <dgm:pt modelId="{30A0F521-D7E7-944B-9FAD-EE03A6383872}" type="pres">
      <dgm:prSet presAssocID="{C64FAFF3-1560-4500-ABAB-796E3D0CBC0E}" presName="FourConn_3-4" presStyleLbl="fgAccFollowNode1" presStyleIdx="2" presStyleCnt="3">
        <dgm:presLayoutVars>
          <dgm:bulletEnabled val="1"/>
        </dgm:presLayoutVars>
      </dgm:prSet>
      <dgm:spPr/>
    </dgm:pt>
    <dgm:pt modelId="{3B655F4B-FCC4-E74D-A4FC-BDEB9B0CD24B}" type="pres">
      <dgm:prSet presAssocID="{C64FAFF3-1560-4500-ABAB-796E3D0CBC0E}" presName="FourNodes_1_text" presStyleLbl="node1" presStyleIdx="3" presStyleCnt="4">
        <dgm:presLayoutVars>
          <dgm:bulletEnabled val="1"/>
        </dgm:presLayoutVars>
      </dgm:prSet>
      <dgm:spPr/>
    </dgm:pt>
    <dgm:pt modelId="{AC484528-C792-EC4A-8D96-1BBFCB461951}" type="pres">
      <dgm:prSet presAssocID="{C64FAFF3-1560-4500-ABAB-796E3D0CBC0E}" presName="FourNodes_2_text" presStyleLbl="node1" presStyleIdx="3" presStyleCnt="4">
        <dgm:presLayoutVars>
          <dgm:bulletEnabled val="1"/>
        </dgm:presLayoutVars>
      </dgm:prSet>
      <dgm:spPr/>
    </dgm:pt>
    <dgm:pt modelId="{EBF21F22-0F8A-0F45-AB02-1626162B929B}" type="pres">
      <dgm:prSet presAssocID="{C64FAFF3-1560-4500-ABAB-796E3D0CBC0E}" presName="FourNodes_3_text" presStyleLbl="node1" presStyleIdx="3" presStyleCnt="4">
        <dgm:presLayoutVars>
          <dgm:bulletEnabled val="1"/>
        </dgm:presLayoutVars>
      </dgm:prSet>
      <dgm:spPr/>
    </dgm:pt>
    <dgm:pt modelId="{58084D83-A768-BC48-A2A1-BC78C6D114E3}" type="pres">
      <dgm:prSet presAssocID="{C64FAFF3-1560-4500-ABAB-796E3D0CBC0E}" presName="FourNodes_4_text" presStyleLbl="node1" presStyleIdx="3" presStyleCnt="4">
        <dgm:presLayoutVars>
          <dgm:bulletEnabled val="1"/>
        </dgm:presLayoutVars>
      </dgm:prSet>
      <dgm:spPr/>
    </dgm:pt>
  </dgm:ptLst>
  <dgm:cxnLst>
    <dgm:cxn modelId="{4ECAFB03-3A42-5445-9480-4C6E90CF60ED}" type="presOf" srcId="{09329B32-E536-488F-B51F-84B13BF8E4F1}" destId="{EBF21F22-0F8A-0F45-AB02-1626162B929B}" srcOrd="1" destOrd="0" presId="urn:microsoft.com/office/officeart/2005/8/layout/vProcess5"/>
    <dgm:cxn modelId="{20854D07-A130-6E4F-80F7-3D250B36ACB0}" type="presOf" srcId="{EDA1098E-65B4-4964-BE5D-3D456ACA7DFC}" destId="{D925031E-3B95-294D-A60D-8D4E945A295E}" srcOrd="0" destOrd="0" presId="urn:microsoft.com/office/officeart/2005/8/layout/vProcess5"/>
    <dgm:cxn modelId="{AD15E411-D1BE-574E-96AB-4269522302BE}" type="presOf" srcId="{3185A171-7B05-4094-BAFE-23607AFB184C}" destId="{D87ED750-2900-4E44-8861-24A65569A965}" srcOrd="0" destOrd="0" presId="urn:microsoft.com/office/officeart/2005/8/layout/vProcess5"/>
    <dgm:cxn modelId="{6967E131-6747-4DFC-9CFA-AB6CF20E2849}" srcId="{C64FAFF3-1560-4500-ABAB-796E3D0CBC0E}" destId="{6A249BCB-A21E-4F77-A780-B4E36FF506D4}" srcOrd="1" destOrd="0" parTransId="{E26B4C89-10C7-4BED-9BA7-0005A15CEE36}" sibTransId="{EDA1098E-65B4-4964-BE5D-3D456ACA7DFC}"/>
    <dgm:cxn modelId="{EE161648-A8BD-1D4C-A6EB-CE99CDB5D240}" type="presOf" srcId="{6A249BCB-A21E-4F77-A780-B4E36FF506D4}" destId="{A7130717-D0EF-E747-BBF1-D2AD542EF6BD}" srcOrd="0" destOrd="0" presId="urn:microsoft.com/office/officeart/2005/8/layout/vProcess5"/>
    <dgm:cxn modelId="{7838A45C-7B9C-8540-9A67-267CFEB27473}" type="presOf" srcId="{8D6EC5AC-D74E-4FFA-BC14-D25CF9661F78}" destId="{58084D83-A768-BC48-A2A1-BC78C6D114E3}" srcOrd="1" destOrd="0" presId="urn:microsoft.com/office/officeart/2005/8/layout/vProcess5"/>
    <dgm:cxn modelId="{3F494563-D015-834F-8929-BC2643BE6CCF}" type="presOf" srcId="{6A249BCB-A21E-4F77-A780-B4E36FF506D4}" destId="{AC484528-C792-EC4A-8D96-1BBFCB461951}" srcOrd="1" destOrd="0" presId="urn:microsoft.com/office/officeart/2005/8/layout/vProcess5"/>
    <dgm:cxn modelId="{FB529363-27D5-D64D-9B8D-54F6B8AD928B}" type="presOf" srcId="{09329B32-E536-488F-B51F-84B13BF8E4F1}" destId="{21A0AD41-B628-FB4F-B4BF-8BEF9E519AF7}" srcOrd="0" destOrd="0" presId="urn:microsoft.com/office/officeart/2005/8/layout/vProcess5"/>
    <dgm:cxn modelId="{4AF0376E-AAB9-904A-8B35-2578DD8EDFD0}" type="presOf" srcId="{C64FAFF3-1560-4500-ABAB-796E3D0CBC0E}" destId="{A67DE9FC-13F5-1E48-AF00-637C1D3D1AEA}" srcOrd="0" destOrd="0" presId="urn:microsoft.com/office/officeart/2005/8/layout/vProcess5"/>
    <dgm:cxn modelId="{0DC55074-0718-D24C-BDBD-EADB5CBE9E79}" type="presOf" srcId="{16D8EAFE-8E65-46B1-9F9F-39FF016A267E}" destId="{E578C6DC-3584-784F-A4EB-648412CB21EB}" srcOrd="0" destOrd="0" presId="urn:microsoft.com/office/officeart/2005/8/layout/vProcess5"/>
    <dgm:cxn modelId="{2D8C6D7B-0E8C-494D-87F3-61164C1EF3ED}" srcId="{C64FAFF3-1560-4500-ABAB-796E3D0CBC0E}" destId="{09329B32-E536-488F-B51F-84B13BF8E4F1}" srcOrd="2" destOrd="0" parTransId="{77D21063-BF5F-4586-A7C5-9AA42B7502C0}" sibTransId="{2D825F5B-027D-43F7-8489-2611162C4E64}"/>
    <dgm:cxn modelId="{AA031B99-6F60-E142-9334-CBF5DE9463BF}" type="presOf" srcId="{2D825F5B-027D-43F7-8489-2611162C4E64}" destId="{30A0F521-D7E7-944B-9FAD-EE03A6383872}" srcOrd="0" destOrd="0" presId="urn:microsoft.com/office/officeart/2005/8/layout/vProcess5"/>
    <dgm:cxn modelId="{4500939C-18BD-4443-A1B6-E3255434281F}" type="presOf" srcId="{8D6EC5AC-D74E-4FFA-BC14-D25CF9661F78}" destId="{B04F220C-81FF-C346-A65C-28C765567CCD}" srcOrd="0" destOrd="0" presId="urn:microsoft.com/office/officeart/2005/8/layout/vProcess5"/>
    <dgm:cxn modelId="{234CDFA9-FE39-49B2-B0CD-5CE99007B1B4}" srcId="{C64FAFF3-1560-4500-ABAB-796E3D0CBC0E}" destId="{16D8EAFE-8E65-46B1-9F9F-39FF016A267E}" srcOrd="0" destOrd="0" parTransId="{EBFC3E68-38CA-448E-BD5F-E8E653F708C4}" sibTransId="{3185A171-7B05-4094-BAFE-23607AFB184C}"/>
    <dgm:cxn modelId="{5170F7B3-9E3F-2244-ABD0-F4D884F1A998}" type="presOf" srcId="{16D8EAFE-8E65-46B1-9F9F-39FF016A267E}" destId="{3B655F4B-FCC4-E74D-A4FC-BDEB9B0CD24B}" srcOrd="1" destOrd="0" presId="urn:microsoft.com/office/officeart/2005/8/layout/vProcess5"/>
    <dgm:cxn modelId="{532585BB-91FC-4A1D-83E9-3EEC5A03FEBD}" srcId="{C64FAFF3-1560-4500-ABAB-796E3D0CBC0E}" destId="{8D6EC5AC-D74E-4FFA-BC14-D25CF9661F78}" srcOrd="3" destOrd="0" parTransId="{043E1BCF-66CC-49AD-83B6-9EE83E86B7A9}" sibTransId="{30D9D49D-BFE8-4849-92B2-876104BC7E50}"/>
    <dgm:cxn modelId="{41EE7662-C418-B148-9602-8790CCDF898F}" type="presParOf" srcId="{A67DE9FC-13F5-1E48-AF00-637C1D3D1AEA}" destId="{C0904B6F-3628-3B48-9D54-85510995A7B4}" srcOrd="0" destOrd="0" presId="urn:microsoft.com/office/officeart/2005/8/layout/vProcess5"/>
    <dgm:cxn modelId="{DBF9DBB2-6A8F-4342-AB32-07497BCAF916}" type="presParOf" srcId="{A67DE9FC-13F5-1E48-AF00-637C1D3D1AEA}" destId="{E578C6DC-3584-784F-A4EB-648412CB21EB}" srcOrd="1" destOrd="0" presId="urn:microsoft.com/office/officeart/2005/8/layout/vProcess5"/>
    <dgm:cxn modelId="{11AED668-B29E-E14A-96B4-D9C360AE90DB}" type="presParOf" srcId="{A67DE9FC-13F5-1E48-AF00-637C1D3D1AEA}" destId="{A7130717-D0EF-E747-BBF1-D2AD542EF6BD}" srcOrd="2" destOrd="0" presId="urn:microsoft.com/office/officeart/2005/8/layout/vProcess5"/>
    <dgm:cxn modelId="{CFBF5D1F-96A9-264C-AA18-D436BBBDA8B1}" type="presParOf" srcId="{A67DE9FC-13F5-1E48-AF00-637C1D3D1AEA}" destId="{21A0AD41-B628-FB4F-B4BF-8BEF9E519AF7}" srcOrd="3" destOrd="0" presId="urn:microsoft.com/office/officeart/2005/8/layout/vProcess5"/>
    <dgm:cxn modelId="{597B46FF-BEF8-0345-AF72-9BCFF8CA91D4}" type="presParOf" srcId="{A67DE9FC-13F5-1E48-AF00-637C1D3D1AEA}" destId="{B04F220C-81FF-C346-A65C-28C765567CCD}" srcOrd="4" destOrd="0" presId="urn:microsoft.com/office/officeart/2005/8/layout/vProcess5"/>
    <dgm:cxn modelId="{418D68C9-42A5-0640-A795-AC0EECE71BB8}" type="presParOf" srcId="{A67DE9FC-13F5-1E48-AF00-637C1D3D1AEA}" destId="{D87ED750-2900-4E44-8861-24A65569A965}" srcOrd="5" destOrd="0" presId="urn:microsoft.com/office/officeart/2005/8/layout/vProcess5"/>
    <dgm:cxn modelId="{33020429-28E5-5846-9D6B-9BFC3588B5FF}" type="presParOf" srcId="{A67DE9FC-13F5-1E48-AF00-637C1D3D1AEA}" destId="{D925031E-3B95-294D-A60D-8D4E945A295E}" srcOrd="6" destOrd="0" presId="urn:microsoft.com/office/officeart/2005/8/layout/vProcess5"/>
    <dgm:cxn modelId="{CA373EF4-C63E-1044-9B7C-E7F26C36B6FC}" type="presParOf" srcId="{A67DE9FC-13F5-1E48-AF00-637C1D3D1AEA}" destId="{30A0F521-D7E7-944B-9FAD-EE03A6383872}" srcOrd="7" destOrd="0" presId="urn:microsoft.com/office/officeart/2005/8/layout/vProcess5"/>
    <dgm:cxn modelId="{FA0DC268-C456-1348-AB2B-45C4380DECAF}" type="presParOf" srcId="{A67DE9FC-13F5-1E48-AF00-637C1D3D1AEA}" destId="{3B655F4B-FCC4-E74D-A4FC-BDEB9B0CD24B}" srcOrd="8" destOrd="0" presId="urn:microsoft.com/office/officeart/2005/8/layout/vProcess5"/>
    <dgm:cxn modelId="{B516FF47-5559-0244-A6CF-501A6B25B938}" type="presParOf" srcId="{A67DE9FC-13F5-1E48-AF00-637C1D3D1AEA}" destId="{AC484528-C792-EC4A-8D96-1BBFCB461951}" srcOrd="9" destOrd="0" presId="urn:microsoft.com/office/officeart/2005/8/layout/vProcess5"/>
    <dgm:cxn modelId="{C508B7C5-3CA8-5B44-BFF3-5FD8D0389CBE}" type="presParOf" srcId="{A67DE9FC-13F5-1E48-AF00-637C1D3D1AEA}" destId="{EBF21F22-0F8A-0F45-AB02-1626162B929B}" srcOrd="10" destOrd="0" presId="urn:microsoft.com/office/officeart/2005/8/layout/vProcess5"/>
    <dgm:cxn modelId="{B69D9FB2-579A-274F-8B97-EEC7DA4D7CE3}" type="presParOf" srcId="{A67DE9FC-13F5-1E48-AF00-637C1D3D1AEA}" destId="{58084D83-A768-BC48-A2A1-BC78C6D114E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8DA3D9-6ED5-4160-9C81-80AE85F10FB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191A422-F043-43F1-8F11-0B301641AE1C}">
      <dgm:prSet/>
      <dgm:spPr/>
      <dgm:t>
        <a:bodyPr/>
        <a:lstStyle/>
        <a:p>
          <a:pPr>
            <a:defRPr cap="all"/>
          </a:pPr>
          <a:r>
            <a:rPr lang="es-ES" b="0" baseline="0"/>
            <a:t>Indicación y monitorización del tratamiento antibiótico</a:t>
          </a:r>
          <a:endParaRPr lang="en-US"/>
        </a:p>
      </dgm:t>
    </dgm:pt>
    <dgm:pt modelId="{5D64EE72-21EB-4C6F-B136-C1C85AB3311A}" type="parTrans" cxnId="{24FF1E0D-C8DE-4AD3-8840-FB29A311C071}">
      <dgm:prSet/>
      <dgm:spPr/>
      <dgm:t>
        <a:bodyPr/>
        <a:lstStyle/>
        <a:p>
          <a:endParaRPr lang="en-US"/>
        </a:p>
      </dgm:t>
    </dgm:pt>
    <dgm:pt modelId="{DD1FC0D1-1FD9-4482-BDEA-591C1F3B390D}" type="sibTrans" cxnId="{24FF1E0D-C8DE-4AD3-8840-FB29A311C071}">
      <dgm:prSet/>
      <dgm:spPr/>
      <dgm:t>
        <a:bodyPr/>
        <a:lstStyle/>
        <a:p>
          <a:endParaRPr lang="en-US"/>
        </a:p>
      </dgm:t>
    </dgm:pt>
    <dgm:pt modelId="{F59940F8-6310-493B-86E0-937DA5798903}">
      <dgm:prSet/>
      <dgm:spPr/>
      <dgm:t>
        <a:bodyPr/>
        <a:lstStyle/>
        <a:p>
          <a:pPr>
            <a:defRPr cap="all"/>
          </a:pPr>
          <a:r>
            <a:rPr lang="es-ES" b="0" baseline="0"/>
            <a:t>Mantenimiento, cese o pauta antibiótica</a:t>
          </a:r>
          <a:endParaRPr lang="en-US"/>
        </a:p>
      </dgm:t>
    </dgm:pt>
    <dgm:pt modelId="{FF0D915C-D84E-4BC1-84DE-C623AE9265A6}" type="parTrans" cxnId="{CCA55034-ED4D-4D21-9162-310E93B1BA5F}">
      <dgm:prSet/>
      <dgm:spPr/>
      <dgm:t>
        <a:bodyPr/>
        <a:lstStyle/>
        <a:p>
          <a:endParaRPr lang="en-US"/>
        </a:p>
      </dgm:t>
    </dgm:pt>
    <dgm:pt modelId="{FE0C503E-D4BD-4282-BAA2-72E3ED1F23F2}" type="sibTrans" cxnId="{CCA55034-ED4D-4D21-9162-310E93B1BA5F}">
      <dgm:prSet/>
      <dgm:spPr/>
      <dgm:t>
        <a:bodyPr/>
        <a:lstStyle/>
        <a:p>
          <a:endParaRPr lang="en-US"/>
        </a:p>
      </dgm:t>
    </dgm:pt>
    <dgm:pt modelId="{663CB615-2565-484C-8063-E0F10D6C389C}">
      <dgm:prSet/>
      <dgm:spPr/>
      <dgm:t>
        <a:bodyPr/>
        <a:lstStyle/>
        <a:p>
          <a:pPr>
            <a:defRPr cap="all"/>
          </a:pPr>
          <a:r>
            <a:rPr lang="es-ES" b="0" baseline="0"/>
            <a:t>Fallo del tratamiento</a:t>
          </a:r>
          <a:endParaRPr lang="en-US"/>
        </a:p>
      </dgm:t>
    </dgm:pt>
    <dgm:pt modelId="{F5831948-E236-4EE3-AB72-5FE437C02CF0}" type="parTrans" cxnId="{9371B258-5ECE-497A-A0EF-AB11E15D3C4A}">
      <dgm:prSet/>
      <dgm:spPr/>
      <dgm:t>
        <a:bodyPr/>
        <a:lstStyle/>
        <a:p>
          <a:endParaRPr lang="en-US"/>
        </a:p>
      </dgm:t>
    </dgm:pt>
    <dgm:pt modelId="{91E201A7-5CFA-4701-AAF0-4CB57CEF222A}" type="sibTrans" cxnId="{9371B258-5ECE-497A-A0EF-AB11E15D3C4A}">
      <dgm:prSet/>
      <dgm:spPr/>
      <dgm:t>
        <a:bodyPr/>
        <a:lstStyle/>
        <a:p>
          <a:endParaRPr lang="en-US"/>
        </a:p>
      </dgm:t>
    </dgm:pt>
    <dgm:pt modelId="{110D8202-763F-E04A-A804-6344F3241F81}" type="pres">
      <dgm:prSet presAssocID="{0B8DA3D9-6ED5-4160-9C81-80AE85F10FB1}" presName="outerComposite" presStyleCnt="0">
        <dgm:presLayoutVars>
          <dgm:chMax val="5"/>
          <dgm:dir/>
          <dgm:resizeHandles val="exact"/>
        </dgm:presLayoutVars>
      </dgm:prSet>
      <dgm:spPr/>
    </dgm:pt>
    <dgm:pt modelId="{65194C2E-485A-684A-8A59-AE16CEDC0CE4}" type="pres">
      <dgm:prSet presAssocID="{0B8DA3D9-6ED5-4160-9C81-80AE85F10FB1}" presName="dummyMaxCanvas" presStyleCnt="0">
        <dgm:presLayoutVars/>
      </dgm:prSet>
      <dgm:spPr/>
    </dgm:pt>
    <dgm:pt modelId="{E9FD6AF8-8234-8C4A-996A-E1B40689A964}" type="pres">
      <dgm:prSet presAssocID="{0B8DA3D9-6ED5-4160-9C81-80AE85F10FB1}" presName="ThreeNodes_1" presStyleLbl="node1" presStyleIdx="0" presStyleCnt="3">
        <dgm:presLayoutVars>
          <dgm:bulletEnabled val="1"/>
        </dgm:presLayoutVars>
      </dgm:prSet>
      <dgm:spPr/>
    </dgm:pt>
    <dgm:pt modelId="{4287484C-1D3B-034E-8F89-A3981179340B}" type="pres">
      <dgm:prSet presAssocID="{0B8DA3D9-6ED5-4160-9C81-80AE85F10FB1}" presName="ThreeNodes_2" presStyleLbl="node1" presStyleIdx="1" presStyleCnt="3">
        <dgm:presLayoutVars>
          <dgm:bulletEnabled val="1"/>
        </dgm:presLayoutVars>
      </dgm:prSet>
      <dgm:spPr/>
    </dgm:pt>
    <dgm:pt modelId="{CE883F26-25A5-1841-B0B7-834960E253BF}" type="pres">
      <dgm:prSet presAssocID="{0B8DA3D9-6ED5-4160-9C81-80AE85F10FB1}" presName="ThreeNodes_3" presStyleLbl="node1" presStyleIdx="2" presStyleCnt="3">
        <dgm:presLayoutVars>
          <dgm:bulletEnabled val="1"/>
        </dgm:presLayoutVars>
      </dgm:prSet>
      <dgm:spPr/>
    </dgm:pt>
    <dgm:pt modelId="{B275BC80-0310-0D48-BC55-321503C2EAB6}" type="pres">
      <dgm:prSet presAssocID="{0B8DA3D9-6ED5-4160-9C81-80AE85F10FB1}" presName="ThreeConn_1-2" presStyleLbl="fgAccFollowNode1" presStyleIdx="0" presStyleCnt="2">
        <dgm:presLayoutVars>
          <dgm:bulletEnabled val="1"/>
        </dgm:presLayoutVars>
      </dgm:prSet>
      <dgm:spPr/>
    </dgm:pt>
    <dgm:pt modelId="{86FB4FF5-7D27-4941-AFEE-58280BE65715}" type="pres">
      <dgm:prSet presAssocID="{0B8DA3D9-6ED5-4160-9C81-80AE85F10FB1}" presName="ThreeConn_2-3" presStyleLbl="fgAccFollowNode1" presStyleIdx="1" presStyleCnt="2">
        <dgm:presLayoutVars>
          <dgm:bulletEnabled val="1"/>
        </dgm:presLayoutVars>
      </dgm:prSet>
      <dgm:spPr/>
    </dgm:pt>
    <dgm:pt modelId="{933275F5-92BF-D540-B5A0-24C2E10A03F4}" type="pres">
      <dgm:prSet presAssocID="{0B8DA3D9-6ED5-4160-9C81-80AE85F10FB1}" presName="ThreeNodes_1_text" presStyleLbl="node1" presStyleIdx="2" presStyleCnt="3">
        <dgm:presLayoutVars>
          <dgm:bulletEnabled val="1"/>
        </dgm:presLayoutVars>
      </dgm:prSet>
      <dgm:spPr/>
    </dgm:pt>
    <dgm:pt modelId="{B0D8AE53-713A-7C46-A707-55204CBE9549}" type="pres">
      <dgm:prSet presAssocID="{0B8DA3D9-6ED5-4160-9C81-80AE85F10FB1}" presName="ThreeNodes_2_text" presStyleLbl="node1" presStyleIdx="2" presStyleCnt="3">
        <dgm:presLayoutVars>
          <dgm:bulletEnabled val="1"/>
        </dgm:presLayoutVars>
      </dgm:prSet>
      <dgm:spPr/>
    </dgm:pt>
    <dgm:pt modelId="{2EF8DE9F-AF89-534A-8D86-C4A27CE075D4}" type="pres">
      <dgm:prSet presAssocID="{0B8DA3D9-6ED5-4160-9C81-80AE85F10FB1}" presName="ThreeNodes_3_text" presStyleLbl="node1" presStyleIdx="2" presStyleCnt="3">
        <dgm:presLayoutVars>
          <dgm:bulletEnabled val="1"/>
        </dgm:presLayoutVars>
      </dgm:prSet>
      <dgm:spPr/>
    </dgm:pt>
  </dgm:ptLst>
  <dgm:cxnLst>
    <dgm:cxn modelId="{24FF1E0D-C8DE-4AD3-8840-FB29A311C071}" srcId="{0B8DA3D9-6ED5-4160-9C81-80AE85F10FB1}" destId="{D191A422-F043-43F1-8F11-0B301641AE1C}" srcOrd="0" destOrd="0" parTransId="{5D64EE72-21EB-4C6F-B136-C1C85AB3311A}" sibTransId="{DD1FC0D1-1FD9-4482-BDEA-591C1F3B390D}"/>
    <dgm:cxn modelId="{CCA55034-ED4D-4D21-9162-310E93B1BA5F}" srcId="{0B8DA3D9-6ED5-4160-9C81-80AE85F10FB1}" destId="{F59940F8-6310-493B-86E0-937DA5798903}" srcOrd="1" destOrd="0" parTransId="{FF0D915C-D84E-4BC1-84DE-C623AE9265A6}" sibTransId="{FE0C503E-D4BD-4282-BAA2-72E3ED1F23F2}"/>
    <dgm:cxn modelId="{28499358-927D-A742-9997-5A98A63BE2B1}" type="presOf" srcId="{D191A422-F043-43F1-8F11-0B301641AE1C}" destId="{933275F5-92BF-D540-B5A0-24C2E10A03F4}" srcOrd="1" destOrd="0" presId="urn:microsoft.com/office/officeart/2005/8/layout/vProcess5"/>
    <dgm:cxn modelId="{9371B258-5ECE-497A-A0EF-AB11E15D3C4A}" srcId="{0B8DA3D9-6ED5-4160-9C81-80AE85F10FB1}" destId="{663CB615-2565-484C-8063-E0F10D6C389C}" srcOrd="2" destOrd="0" parTransId="{F5831948-E236-4EE3-AB72-5FE437C02CF0}" sibTransId="{91E201A7-5CFA-4701-AAF0-4CB57CEF222A}"/>
    <dgm:cxn modelId="{51A0285C-4830-A64A-9E3F-249A5E51F455}" type="presOf" srcId="{0B8DA3D9-6ED5-4160-9C81-80AE85F10FB1}" destId="{110D8202-763F-E04A-A804-6344F3241F81}" srcOrd="0" destOrd="0" presId="urn:microsoft.com/office/officeart/2005/8/layout/vProcess5"/>
    <dgm:cxn modelId="{ED154B63-8A17-694F-8FB9-D8A7E9A712DC}" type="presOf" srcId="{F59940F8-6310-493B-86E0-937DA5798903}" destId="{4287484C-1D3B-034E-8F89-A3981179340B}" srcOrd="0" destOrd="0" presId="urn:microsoft.com/office/officeart/2005/8/layout/vProcess5"/>
    <dgm:cxn modelId="{1D056C7A-B524-544B-8505-24A74C6957DA}" type="presOf" srcId="{663CB615-2565-484C-8063-E0F10D6C389C}" destId="{CE883F26-25A5-1841-B0B7-834960E253BF}" srcOrd="0" destOrd="0" presId="urn:microsoft.com/office/officeart/2005/8/layout/vProcess5"/>
    <dgm:cxn modelId="{170C1D8C-AA3C-9B40-BF94-F528740A9A9E}" type="presOf" srcId="{663CB615-2565-484C-8063-E0F10D6C389C}" destId="{2EF8DE9F-AF89-534A-8D86-C4A27CE075D4}" srcOrd="1" destOrd="0" presId="urn:microsoft.com/office/officeart/2005/8/layout/vProcess5"/>
    <dgm:cxn modelId="{0221978D-4203-7F4B-BD53-3BE0FFA23BB8}" type="presOf" srcId="{F59940F8-6310-493B-86E0-937DA5798903}" destId="{B0D8AE53-713A-7C46-A707-55204CBE9549}" srcOrd="1" destOrd="0" presId="urn:microsoft.com/office/officeart/2005/8/layout/vProcess5"/>
    <dgm:cxn modelId="{813C2196-53AE-B343-A36B-249E1A6C425B}" type="presOf" srcId="{FE0C503E-D4BD-4282-BAA2-72E3ED1F23F2}" destId="{86FB4FF5-7D27-4941-AFEE-58280BE65715}" srcOrd="0" destOrd="0" presId="urn:microsoft.com/office/officeart/2005/8/layout/vProcess5"/>
    <dgm:cxn modelId="{8AB0FEDC-F0F3-CD49-83E8-ADFBE35BD0C9}" type="presOf" srcId="{D191A422-F043-43F1-8F11-0B301641AE1C}" destId="{E9FD6AF8-8234-8C4A-996A-E1B40689A964}" srcOrd="0" destOrd="0" presId="urn:microsoft.com/office/officeart/2005/8/layout/vProcess5"/>
    <dgm:cxn modelId="{6766CDF8-7F33-9F4C-ABA4-E24427B2D5DF}" type="presOf" srcId="{DD1FC0D1-1FD9-4482-BDEA-591C1F3B390D}" destId="{B275BC80-0310-0D48-BC55-321503C2EAB6}" srcOrd="0" destOrd="0" presId="urn:microsoft.com/office/officeart/2005/8/layout/vProcess5"/>
    <dgm:cxn modelId="{618A00DF-6643-5B4C-8F01-C6AA420C1207}" type="presParOf" srcId="{110D8202-763F-E04A-A804-6344F3241F81}" destId="{65194C2E-485A-684A-8A59-AE16CEDC0CE4}" srcOrd="0" destOrd="0" presId="urn:microsoft.com/office/officeart/2005/8/layout/vProcess5"/>
    <dgm:cxn modelId="{7925BA61-25B8-D848-B69D-655FECEEAC7A}" type="presParOf" srcId="{110D8202-763F-E04A-A804-6344F3241F81}" destId="{E9FD6AF8-8234-8C4A-996A-E1B40689A964}" srcOrd="1" destOrd="0" presId="urn:microsoft.com/office/officeart/2005/8/layout/vProcess5"/>
    <dgm:cxn modelId="{B07385D5-D8A7-B740-9669-1F3D50BC53BF}" type="presParOf" srcId="{110D8202-763F-E04A-A804-6344F3241F81}" destId="{4287484C-1D3B-034E-8F89-A3981179340B}" srcOrd="2" destOrd="0" presId="urn:microsoft.com/office/officeart/2005/8/layout/vProcess5"/>
    <dgm:cxn modelId="{28FEA9D0-A46E-D547-AB0B-897D29F42C1A}" type="presParOf" srcId="{110D8202-763F-E04A-A804-6344F3241F81}" destId="{CE883F26-25A5-1841-B0B7-834960E253BF}" srcOrd="3" destOrd="0" presId="urn:microsoft.com/office/officeart/2005/8/layout/vProcess5"/>
    <dgm:cxn modelId="{41814101-E71D-4E4D-973C-062478468C62}" type="presParOf" srcId="{110D8202-763F-E04A-A804-6344F3241F81}" destId="{B275BC80-0310-0D48-BC55-321503C2EAB6}" srcOrd="4" destOrd="0" presId="urn:microsoft.com/office/officeart/2005/8/layout/vProcess5"/>
    <dgm:cxn modelId="{6DE17736-CF5A-5841-857C-302923DBD444}" type="presParOf" srcId="{110D8202-763F-E04A-A804-6344F3241F81}" destId="{86FB4FF5-7D27-4941-AFEE-58280BE65715}" srcOrd="5" destOrd="0" presId="urn:microsoft.com/office/officeart/2005/8/layout/vProcess5"/>
    <dgm:cxn modelId="{095FAB0D-1DB3-AC44-A342-B1A65510D6DB}" type="presParOf" srcId="{110D8202-763F-E04A-A804-6344F3241F81}" destId="{933275F5-92BF-D540-B5A0-24C2E10A03F4}" srcOrd="6" destOrd="0" presId="urn:microsoft.com/office/officeart/2005/8/layout/vProcess5"/>
    <dgm:cxn modelId="{48AFEC90-9741-3540-A28D-A32D994E523B}" type="presParOf" srcId="{110D8202-763F-E04A-A804-6344F3241F81}" destId="{B0D8AE53-713A-7C46-A707-55204CBE9549}" srcOrd="7" destOrd="0" presId="urn:microsoft.com/office/officeart/2005/8/layout/vProcess5"/>
    <dgm:cxn modelId="{5615B994-2394-8E4F-8FD7-2BEA1D6C4337}" type="presParOf" srcId="{110D8202-763F-E04A-A804-6344F3241F81}" destId="{2EF8DE9F-AF89-534A-8D86-C4A27CE075D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619B3A-BE53-4463-859F-C448A26F30C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69603E-D23D-4270-88AD-0C45F9AD7438}">
      <dgm:prSet/>
      <dgm:spPr/>
      <dgm:t>
        <a:bodyPr/>
        <a:lstStyle/>
        <a:p>
          <a:pPr>
            <a:lnSpc>
              <a:spcPct val="100000"/>
            </a:lnSpc>
          </a:pPr>
          <a:r>
            <a:rPr lang="es-ES" b="1" baseline="0" dirty="0">
              <a:solidFill>
                <a:srgbClr val="FF0000"/>
              </a:solidFill>
            </a:rPr>
            <a:t>En general, concentraciones de procalcitonina menores de 0,5 ng/mL indican que la bacteriemia no es probable</a:t>
          </a:r>
          <a:endParaRPr lang="en-US" b="1" dirty="0">
            <a:solidFill>
              <a:srgbClr val="FF0000"/>
            </a:solidFill>
          </a:endParaRPr>
        </a:p>
      </dgm:t>
    </dgm:pt>
    <dgm:pt modelId="{4337EB7B-7EF4-4AB2-AA9F-42D1B376EA71}" type="parTrans" cxnId="{6568FC9B-AFCE-42D1-AB23-2D14F1EEC781}">
      <dgm:prSet/>
      <dgm:spPr/>
      <dgm:t>
        <a:bodyPr/>
        <a:lstStyle/>
        <a:p>
          <a:endParaRPr lang="en-US"/>
        </a:p>
      </dgm:t>
    </dgm:pt>
    <dgm:pt modelId="{97C35E09-EFB5-4FB7-9F5E-F30B9030D516}" type="sibTrans" cxnId="{6568FC9B-AFCE-42D1-AB23-2D14F1EEC781}">
      <dgm:prSet/>
      <dgm:spPr/>
      <dgm:t>
        <a:bodyPr/>
        <a:lstStyle/>
        <a:p>
          <a:endParaRPr lang="en-US"/>
        </a:p>
      </dgm:t>
    </dgm:pt>
    <dgm:pt modelId="{B9EAE017-CD30-4250-9246-1B80052458C0}">
      <dgm:prSet/>
      <dgm:spPr/>
      <dgm:t>
        <a:bodyPr/>
        <a:lstStyle/>
        <a:p>
          <a:pPr>
            <a:lnSpc>
              <a:spcPct val="100000"/>
            </a:lnSpc>
          </a:pPr>
          <a:r>
            <a:rPr lang="es-ES" b="0" baseline="0" dirty="0"/>
            <a:t>El intervalo entre 0,5 y 2 ng/mL zona gris para el diagnóstico de infección sistémica </a:t>
          </a:r>
          <a:r>
            <a:rPr lang="es-ES" b="1" baseline="0" dirty="0">
              <a:solidFill>
                <a:srgbClr val="FF0000"/>
              </a:solidFill>
            </a:rPr>
            <a:t>(Repetir medida entre 6 y 24 horas posteriores)</a:t>
          </a:r>
          <a:endParaRPr lang="en-US" b="1" dirty="0">
            <a:solidFill>
              <a:srgbClr val="FF0000"/>
            </a:solidFill>
          </a:endParaRPr>
        </a:p>
      </dgm:t>
    </dgm:pt>
    <dgm:pt modelId="{1C25F2B5-6187-4CC7-897D-C09A54CDCEBE}" type="parTrans" cxnId="{6F56F28E-6005-422C-9C04-5980CC073D56}">
      <dgm:prSet/>
      <dgm:spPr/>
      <dgm:t>
        <a:bodyPr/>
        <a:lstStyle/>
        <a:p>
          <a:endParaRPr lang="en-US"/>
        </a:p>
      </dgm:t>
    </dgm:pt>
    <dgm:pt modelId="{F91435A7-1680-468E-9ACD-4D55B62A0758}" type="sibTrans" cxnId="{6F56F28E-6005-422C-9C04-5980CC073D56}">
      <dgm:prSet/>
      <dgm:spPr/>
      <dgm:t>
        <a:bodyPr/>
        <a:lstStyle/>
        <a:p>
          <a:endParaRPr lang="en-US"/>
        </a:p>
      </dgm:t>
    </dgm:pt>
    <dgm:pt modelId="{B79ACBA6-E74B-4D1C-A304-15FBF56105FF}">
      <dgm:prSet/>
      <dgm:spPr/>
      <dgm:t>
        <a:bodyPr/>
        <a:lstStyle/>
        <a:p>
          <a:pPr>
            <a:lnSpc>
              <a:spcPct val="100000"/>
            </a:lnSpc>
          </a:pPr>
          <a:r>
            <a:rPr lang="es-ES" b="1" baseline="0" dirty="0">
              <a:solidFill>
                <a:srgbClr val="FF0000"/>
              </a:solidFill>
            </a:rPr>
            <a:t>Concentraciones por encima de 2 ng/mL identifican pacientes con alta probabilidad de sepsis o shock séptico.</a:t>
          </a:r>
          <a:endParaRPr lang="en-US" b="1" dirty="0">
            <a:solidFill>
              <a:srgbClr val="FF0000"/>
            </a:solidFill>
          </a:endParaRPr>
        </a:p>
      </dgm:t>
    </dgm:pt>
    <dgm:pt modelId="{CF6A9BE0-71F1-4D09-A519-A1436343BD1C}" type="parTrans" cxnId="{13A3D4C3-FE63-4683-B900-0D801BC78E91}">
      <dgm:prSet/>
      <dgm:spPr/>
      <dgm:t>
        <a:bodyPr/>
        <a:lstStyle/>
        <a:p>
          <a:endParaRPr lang="en-US"/>
        </a:p>
      </dgm:t>
    </dgm:pt>
    <dgm:pt modelId="{B926C9C2-7C47-4CFE-BEFA-5DFE1AFA21AF}" type="sibTrans" cxnId="{13A3D4C3-FE63-4683-B900-0D801BC78E91}">
      <dgm:prSet/>
      <dgm:spPr/>
      <dgm:t>
        <a:bodyPr/>
        <a:lstStyle/>
        <a:p>
          <a:endParaRPr lang="en-US"/>
        </a:p>
      </dgm:t>
    </dgm:pt>
    <dgm:pt modelId="{EF27748F-7A20-4EB4-9CED-521B3B384957}">
      <dgm:prSet/>
      <dgm:spPr/>
      <dgm:t>
        <a:bodyPr/>
        <a:lstStyle/>
        <a:p>
          <a:pPr>
            <a:lnSpc>
              <a:spcPct val="100000"/>
            </a:lnSpc>
          </a:pPr>
          <a:r>
            <a:rPr lang="es-ES" b="0" baseline="0"/>
            <a:t>Concentraciones superiores a 10 normalmente se encuentran en procesos infecciosos con fallo multiorgánico.</a:t>
          </a:r>
          <a:endParaRPr lang="en-US"/>
        </a:p>
      </dgm:t>
    </dgm:pt>
    <dgm:pt modelId="{68EF12C0-EC91-4038-8AF8-1761AF5D58B5}" type="parTrans" cxnId="{0F0412B0-61C7-4C14-8562-7E07DB7EC17B}">
      <dgm:prSet/>
      <dgm:spPr/>
      <dgm:t>
        <a:bodyPr/>
        <a:lstStyle/>
        <a:p>
          <a:endParaRPr lang="en-US"/>
        </a:p>
      </dgm:t>
    </dgm:pt>
    <dgm:pt modelId="{7052A0D5-6DFE-4226-B008-FC04008C712B}" type="sibTrans" cxnId="{0F0412B0-61C7-4C14-8562-7E07DB7EC17B}">
      <dgm:prSet/>
      <dgm:spPr/>
      <dgm:t>
        <a:bodyPr/>
        <a:lstStyle/>
        <a:p>
          <a:endParaRPr lang="en-US"/>
        </a:p>
      </dgm:t>
    </dgm:pt>
    <dgm:pt modelId="{8C84F241-554D-48AF-812B-D907F810944A}" type="pres">
      <dgm:prSet presAssocID="{5A619B3A-BE53-4463-859F-C448A26F30C9}" presName="root" presStyleCnt="0">
        <dgm:presLayoutVars>
          <dgm:dir/>
          <dgm:resizeHandles val="exact"/>
        </dgm:presLayoutVars>
      </dgm:prSet>
      <dgm:spPr/>
    </dgm:pt>
    <dgm:pt modelId="{EC01AE94-5D4A-4580-B4CF-B7B89EB7834D}" type="pres">
      <dgm:prSet presAssocID="{7869603E-D23D-4270-88AD-0C45F9AD7438}" presName="compNode" presStyleCnt="0"/>
      <dgm:spPr/>
    </dgm:pt>
    <dgm:pt modelId="{E352DE69-15BD-4382-91C5-33A6EDCD6070}" type="pres">
      <dgm:prSet presAssocID="{7869603E-D23D-4270-88AD-0C45F9AD7438}" presName="bgRect" presStyleLbl="bgShp" presStyleIdx="0" presStyleCnt="4"/>
      <dgm:spPr/>
    </dgm:pt>
    <dgm:pt modelId="{81949375-D705-4EE6-8216-F2E581EA4848}" type="pres">
      <dgm:prSet presAssocID="{7869603E-D23D-4270-88AD-0C45F9AD74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 Smoking"/>
        </a:ext>
      </dgm:extLst>
    </dgm:pt>
    <dgm:pt modelId="{2415388F-C3B9-47CE-A3A8-28FD1B22FAF7}" type="pres">
      <dgm:prSet presAssocID="{7869603E-D23D-4270-88AD-0C45F9AD7438}" presName="spaceRect" presStyleCnt="0"/>
      <dgm:spPr/>
    </dgm:pt>
    <dgm:pt modelId="{42CBAE97-885F-4DA2-B440-FE9B8482702F}" type="pres">
      <dgm:prSet presAssocID="{7869603E-D23D-4270-88AD-0C45F9AD7438}" presName="parTx" presStyleLbl="revTx" presStyleIdx="0" presStyleCnt="4">
        <dgm:presLayoutVars>
          <dgm:chMax val="0"/>
          <dgm:chPref val="0"/>
        </dgm:presLayoutVars>
      </dgm:prSet>
      <dgm:spPr/>
    </dgm:pt>
    <dgm:pt modelId="{20920CF3-8957-4935-8B3B-51D90372F54F}" type="pres">
      <dgm:prSet presAssocID="{97C35E09-EFB5-4FB7-9F5E-F30B9030D516}" presName="sibTrans" presStyleCnt="0"/>
      <dgm:spPr/>
    </dgm:pt>
    <dgm:pt modelId="{AABDFC7F-5228-419C-94FB-7EC85FAE000F}" type="pres">
      <dgm:prSet presAssocID="{B9EAE017-CD30-4250-9246-1B80052458C0}" presName="compNode" presStyleCnt="0"/>
      <dgm:spPr/>
    </dgm:pt>
    <dgm:pt modelId="{E8EF2BB2-5FAB-4186-94EC-755FCB8487A4}" type="pres">
      <dgm:prSet presAssocID="{B9EAE017-CD30-4250-9246-1B80052458C0}" presName="bgRect" presStyleLbl="bgShp" presStyleIdx="1" presStyleCnt="4"/>
      <dgm:spPr/>
    </dgm:pt>
    <dgm:pt modelId="{12CE3AFA-9DD3-4EA3-B5CB-FED68CC5A426}" type="pres">
      <dgm:prSet presAssocID="{B9EAE017-CD30-4250-9246-1B80052458C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stetoscopio"/>
        </a:ext>
      </dgm:extLst>
    </dgm:pt>
    <dgm:pt modelId="{D72E9811-7B72-4488-A875-086F20F5AB70}" type="pres">
      <dgm:prSet presAssocID="{B9EAE017-CD30-4250-9246-1B80052458C0}" presName="spaceRect" presStyleCnt="0"/>
      <dgm:spPr/>
    </dgm:pt>
    <dgm:pt modelId="{E9B6467B-C533-41D6-9436-2E40556D8B1A}" type="pres">
      <dgm:prSet presAssocID="{B9EAE017-CD30-4250-9246-1B80052458C0}" presName="parTx" presStyleLbl="revTx" presStyleIdx="1" presStyleCnt="4">
        <dgm:presLayoutVars>
          <dgm:chMax val="0"/>
          <dgm:chPref val="0"/>
        </dgm:presLayoutVars>
      </dgm:prSet>
      <dgm:spPr/>
    </dgm:pt>
    <dgm:pt modelId="{4A324D98-A704-4DCD-8911-0BC5DD6A4B71}" type="pres">
      <dgm:prSet presAssocID="{F91435A7-1680-468E-9ACD-4D55B62A0758}" presName="sibTrans" presStyleCnt="0"/>
      <dgm:spPr/>
    </dgm:pt>
    <dgm:pt modelId="{B1631847-7D60-4D35-80FE-816C5A8B611A}" type="pres">
      <dgm:prSet presAssocID="{B79ACBA6-E74B-4D1C-A304-15FBF56105FF}" presName="compNode" presStyleCnt="0"/>
      <dgm:spPr/>
    </dgm:pt>
    <dgm:pt modelId="{42DB319B-AEB4-46C9-A546-8971B8C8F3A9}" type="pres">
      <dgm:prSet presAssocID="{B79ACBA6-E74B-4D1C-A304-15FBF56105FF}" presName="bgRect" presStyleLbl="bgShp" presStyleIdx="2" presStyleCnt="4"/>
      <dgm:spPr/>
    </dgm:pt>
    <dgm:pt modelId="{71049E40-A2AB-47D7-B058-3D0D774F560B}" type="pres">
      <dgm:prSet presAssocID="{B79ACBA6-E74B-4D1C-A304-15FBF56105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ñones"/>
        </a:ext>
      </dgm:extLst>
    </dgm:pt>
    <dgm:pt modelId="{CA30997C-C66A-4FEF-B6FD-EC56A24E6580}" type="pres">
      <dgm:prSet presAssocID="{B79ACBA6-E74B-4D1C-A304-15FBF56105FF}" presName="spaceRect" presStyleCnt="0"/>
      <dgm:spPr/>
    </dgm:pt>
    <dgm:pt modelId="{C0C23CBE-FDF3-46E1-9C18-7F75F6D6CFE3}" type="pres">
      <dgm:prSet presAssocID="{B79ACBA6-E74B-4D1C-A304-15FBF56105FF}" presName="parTx" presStyleLbl="revTx" presStyleIdx="2" presStyleCnt="4">
        <dgm:presLayoutVars>
          <dgm:chMax val="0"/>
          <dgm:chPref val="0"/>
        </dgm:presLayoutVars>
      </dgm:prSet>
      <dgm:spPr/>
    </dgm:pt>
    <dgm:pt modelId="{143F5158-20FE-4C70-9340-4CA430A05795}" type="pres">
      <dgm:prSet presAssocID="{B926C9C2-7C47-4CFE-BEFA-5DFE1AFA21AF}" presName="sibTrans" presStyleCnt="0"/>
      <dgm:spPr/>
    </dgm:pt>
    <dgm:pt modelId="{31D618D5-C2EE-4109-BE37-1015EC37A186}" type="pres">
      <dgm:prSet presAssocID="{EF27748F-7A20-4EB4-9CED-521B3B384957}" presName="compNode" presStyleCnt="0"/>
      <dgm:spPr/>
    </dgm:pt>
    <dgm:pt modelId="{C6EB8062-EC7C-4D4D-83C8-D548CBC12B09}" type="pres">
      <dgm:prSet presAssocID="{EF27748F-7A20-4EB4-9CED-521B3B384957}" presName="bgRect" presStyleLbl="bgShp" presStyleIdx="3" presStyleCnt="4"/>
      <dgm:spPr/>
    </dgm:pt>
    <dgm:pt modelId="{31EAF3B4-FEE2-4DCD-AB04-D23FDE018428}" type="pres">
      <dgm:prSet presAssocID="{EF27748F-7A20-4EB4-9CED-521B3B3849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peed Bump"/>
        </a:ext>
      </dgm:extLst>
    </dgm:pt>
    <dgm:pt modelId="{96C0F2DA-C051-4BA9-AAC9-98ECD050594F}" type="pres">
      <dgm:prSet presAssocID="{EF27748F-7A20-4EB4-9CED-521B3B384957}" presName="spaceRect" presStyleCnt="0"/>
      <dgm:spPr/>
    </dgm:pt>
    <dgm:pt modelId="{6C941449-76D6-43F2-8FA0-1BB85DE7AF1D}" type="pres">
      <dgm:prSet presAssocID="{EF27748F-7A20-4EB4-9CED-521B3B384957}" presName="parTx" presStyleLbl="revTx" presStyleIdx="3" presStyleCnt="4">
        <dgm:presLayoutVars>
          <dgm:chMax val="0"/>
          <dgm:chPref val="0"/>
        </dgm:presLayoutVars>
      </dgm:prSet>
      <dgm:spPr/>
    </dgm:pt>
  </dgm:ptLst>
  <dgm:cxnLst>
    <dgm:cxn modelId="{5BD3680D-0D73-4692-B7BE-CCF129CEF983}" type="presOf" srcId="{7869603E-D23D-4270-88AD-0C45F9AD7438}" destId="{42CBAE97-885F-4DA2-B440-FE9B8482702F}" srcOrd="0" destOrd="0" presId="urn:microsoft.com/office/officeart/2018/2/layout/IconVerticalSolidList"/>
    <dgm:cxn modelId="{CE319E0E-D883-4B5E-ACCB-86B56CDA2178}" type="presOf" srcId="{5A619B3A-BE53-4463-859F-C448A26F30C9}" destId="{8C84F241-554D-48AF-812B-D907F810944A}" srcOrd="0" destOrd="0" presId="urn:microsoft.com/office/officeart/2018/2/layout/IconVerticalSolidList"/>
    <dgm:cxn modelId="{B04BE326-8579-47BA-A4F6-1DE74D6E8386}" type="presOf" srcId="{B79ACBA6-E74B-4D1C-A304-15FBF56105FF}" destId="{C0C23CBE-FDF3-46E1-9C18-7F75F6D6CFE3}" srcOrd="0" destOrd="0" presId="urn:microsoft.com/office/officeart/2018/2/layout/IconVerticalSolidList"/>
    <dgm:cxn modelId="{6F56F28E-6005-422C-9C04-5980CC073D56}" srcId="{5A619B3A-BE53-4463-859F-C448A26F30C9}" destId="{B9EAE017-CD30-4250-9246-1B80052458C0}" srcOrd="1" destOrd="0" parTransId="{1C25F2B5-6187-4CC7-897D-C09A54CDCEBE}" sibTransId="{F91435A7-1680-468E-9ACD-4D55B62A0758}"/>
    <dgm:cxn modelId="{B83FB799-5177-4E54-AC25-A5757723932F}" type="presOf" srcId="{B9EAE017-CD30-4250-9246-1B80052458C0}" destId="{E9B6467B-C533-41D6-9436-2E40556D8B1A}" srcOrd="0" destOrd="0" presId="urn:microsoft.com/office/officeart/2018/2/layout/IconVerticalSolidList"/>
    <dgm:cxn modelId="{6568FC9B-AFCE-42D1-AB23-2D14F1EEC781}" srcId="{5A619B3A-BE53-4463-859F-C448A26F30C9}" destId="{7869603E-D23D-4270-88AD-0C45F9AD7438}" srcOrd="0" destOrd="0" parTransId="{4337EB7B-7EF4-4AB2-AA9F-42D1B376EA71}" sibTransId="{97C35E09-EFB5-4FB7-9F5E-F30B9030D516}"/>
    <dgm:cxn modelId="{0F0412B0-61C7-4C14-8562-7E07DB7EC17B}" srcId="{5A619B3A-BE53-4463-859F-C448A26F30C9}" destId="{EF27748F-7A20-4EB4-9CED-521B3B384957}" srcOrd="3" destOrd="0" parTransId="{68EF12C0-EC91-4038-8AF8-1761AF5D58B5}" sibTransId="{7052A0D5-6DFE-4226-B008-FC04008C712B}"/>
    <dgm:cxn modelId="{13A3D4C3-FE63-4683-B900-0D801BC78E91}" srcId="{5A619B3A-BE53-4463-859F-C448A26F30C9}" destId="{B79ACBA6-E74B-4D1C-A304-15FBF56105FF}" srcOrd="2" destOrd="0" parTransId="{CF6A9BE0-71F1-4D09-A519-A1436343BD1C}" sibTransId="{B926C9C2-7C47-4CFE-BEFA-5DFE1AFA21AF}"/>
    <dgm:cxn modelId="{D43617E8-A28C-4087-83B3-FE0203797919}" type="presOf" srcId="{EF27748F-7A20-4EB4-9CED-521B3B384957}" destId="{6C941449-76D6-43F2-8FA0-1BB85DE7AF1D}" srcOrd="0" destOrd="0" presId="urn:microsoft.com/office/officeart/2018/2/layout/IconVerticalSolidList"/>
    <dgm:cxn modelId="{5483B451-9C49-423F-90FB-71A09FB27C7B}" type="presParOf" srcId="{8C84F241-554D-48AF-812B-D907F810944A}" destId="{EC01AE94-5D4A-4580-B4CF-B7B89EB7834D}" srcOrd="0" destOrd="0" presId="urn:microsoft.com/office/officeart/2018/2/layout/IconVerticalSolidList"/>
    <dgm:cxn modelId="{F2406EBE-C7D3-44D0-8451-3EA5ABFE9891}" type="presParOf" srcId="{EC01AE94-5D4A-4580-B4CF-B7B89EB7834D}" destId="{E352DE69-15BD-4382-91C5-33A6EDCD6070}" srcOrd="0" destOrd="0" presId="urn:microsoft.com/office/officeart/2018/2/layout/IconVerticalSolidList"/>
    <dgm:cxn modelId="{C66FA8EE-787A-4E1C-BB4A-9BC75260ED49}" type="presParOf" srcId="{EC01AE94-5D4A-4580-B4CF-B7B89EB7834D}" destId="{81949375-D705-4EE6-8216-F2E581EA4848}" srcOrd="1" destOrd="0" presId="urn:microsoft.com/office/officeart/2018/2/layout/IconVerticalSolidList"/>
    <dgm:cxn modelId="{BB9F10DE-5B34-49DB-931C-406ADF2FE6BB}" type="presParOf" srcId="{EC01AE94-5D4A-4580-B4CF-B7B89EB7834D}" destId="{2415388F-C3B9-47CE-A3A8-28FD1B22FAF7}" srcOrd="2" destOrd="0" presId="urn:microsoft.com/office/officeart/2018/2/layout/IconVerticalSolidList"/>
    <dgm:cxn modelId="{97691F5A-588F-4413-BCBD-46AE826D90BA}" type="presParOf" srcId="{EC01AE94-5D4A-4580-B4CF-B7B89EB7834D}" destId="{42CBAE97-885F-4DA2-B440-FE9B8482702F}" srcOrd="3" destOrd="0" presId="urn:microsoft.com/office/officeart/2018/2/layout/IconVerticalSolidList"/>
    <dgm:cxn modelId="{52D78F70-F165-4F52-981B-0D62CE87A6A8}" type="presParOf" srcId="{8C84F241-554D-48AF-812B-D907F810944A}" destId="{20920CF3-8957-4935-8B3B-51D90372F54F}" srcOrd="1" destOrd="0" presId="urn:microsoft.com/office/officeart/2018/2/layout/IconVerticalSolidList"/>
    <dgm:cxn modelId="{A367B130-8FED-42DE-BFDE-D4CD8A4BD108}" type="presParOf" srcId="{8C84F241-554D-48AF-812B-D907F810944A}" destId="{AABDFC7F-5228-419C-94FB-7EC85FAE000F}" srcOrd="2" destOrd="0" presId="urn:microsoft.com/office/officeart/2018/2/layout/IconVerticalSolidList"/>
    <dgm:cxn modelId="{8D748BAA-C5E8-4881-9F88-2BE9865BA0B0}" type="presParOf" srcId="{AABDFC7F-5228-419C-94FB-7EC85FAE000F}" destId="{E8EF2BB2-5FAB-4186-94EC-755FCB8487A4}" srcOrd="0" destOrd="0" presId="urn:microsoft.com/office/officeart/2018/2/layout/IconVerticalSolidList"/>
    <dgm:cxn modelId="{0E5EB1D6-2254-43B2-8180-BCA483E6C952}" type="presParOf" srcId="{AABDFC7F-5228-419C-94FB-7EC85FAE000F}" destId="{12CE3AFA-9DD3-4EA3-B5CB-FED68CC5A426}" srcOrd="1" destOrd="0" presId="urn:microsoft.com/office/officeart/2018/2/layout/IconVerticalSolidList"/>
    <dgm:cxn modelId="{B194BB32-3384-4BB7-BA05-D6B180BC4933}" type="presParOf" srcId="{AABDFC7F-5228-419C-94FB-7EC85FAE000F}" destId="{D72E9811-7B72-4488-A875-086F20F5AB70}" srcOrd="2" destOrd="0" presId="urn:microsoft.com/office/officeart/2018/2/layout/IconVerticalSolidList"/>
    <dgm:cxn modelId="{FFE6DFD4-A938-4F2E-A2E5-894D28545BF8}" type="presParOf" srcId="{AABDFC7F-5228-419C-94FB-7EC85FAE000F}" destId="{E9B6467B-C533-41D6-9436-2E40556D8B1A}" srcOrd="3" destOrd="0" presId="urn:microsoft.com/office/officeart/2018/2/layout/IconVerticalSolidList"/>
    <dgm:cxn modelId="{77C57F4F-094B-480C-93D8-6F3486007185}" type="presParOf" srcId="{8C84F241-554D-48AF-812B-D907F810944A}" destId="{4A324D98-A704-4DCD-8911-0BC5DD6A4B71}" srcOrd="3" destOrd="0" presId="urn:microsoft.com/office/officeart/2018/2/layout/IconVerticalSolidList"/>
    <dgm:cxn modelId="{BA4DBD7D-6BC4-415D-B415-08A0F4BFA660}" type="presParOf" srcId="{8C84F241-554D-48AF-812B-D907F810944A}" destId="{B1631847-7D60-4D35-80FE-816C5A8B611A}" srcOrd="4" destOrd="0" presId="urn:microsoft.com/office/officeart/2018/2/layout/IconVerticalSolidList"/>
    <dgm:cxn modelId="{994A2E5F-8B86-4B01-AAB5-40DF1AD1AEDF}" type="presParOf" srcId="{B1631847-7D60-4D35-80FE-816C5A8B611A}" destId="{42DB319B-AEB4-46C9-A546-8971B8C8F3A9}" srcOrd="0" destOrd="0" presId="urn:microsoft.com/office/officeart/2018/2/layout/IconVerticalSolidList"/>
    <dgm:cxn modelId="{BE4E1CE1-945B-4872-9528-DC55308C0C39}" type="presParOf" srcId="{B1631847-7D60-4D35-80FE-816C5A8B611A}" destId="{71049E40-A2AB-47D7-B058-3D0D774F560B}" srcOrd="1" destOrd="0" presId="urn:microsoft.com/office/officeart/2018/2/layout/IconVerticalSolidList"/>
    <dgm:cxn modelId="{B30E4532-6327-4834-A012-D13E98FE4149}" type="presParOf" srcId="{B1631847-7D60-4D35-80FE-816C5A8B611A}" destId="{CA30997C-C66A-4FEF-B6FD-EC56A24E6580}" srcOrd="2" destOrd="0" presId="urn:microsoft.com/office/officeart/2018/2/layout/IconVerticalSolidList"/>
    <dgm:cxn modelId="{603E3588-696A-4F99-A7F5-648D76EF8507}" type="presParOf" srcId="{B1631847-7D60-4D35-80FE-816C5A8B611A}" destId="{C0C23CBE-FDF3-46E1-9C18-7F75F6D6CFE3}" srcOrd="3" destOrd="0" presId="urn:microsoft.com/office/officeart/2018/2/layout/IconVerticalSolidList"/>
    <dgm:cxn modelId="{30946D02-684A-4543-86F3-36E9C7FFBFCD}" type="presParOf" srcId="{8C84F241-554D-48AF-812B-D907F810944A}" destId="{143F5158-20FE-4C70-9340-4CA430A05795}" srcOrd="5" destOrd="0" presId="urn:microsoft.com/office/officeart/2018/2/layout/IconVerticalSolidList"/>
    <dgm:cxn modelId="{32E38AD0-DF62-400E-A136-AE24B58A27C7}" type="presParOf" srcId="{8C84F241-554D-48AF-812B-D907F810944A}" destId="{31D618D5-C2EE-4109-BE37-1015EC37A186}" srcOrd="6" destOrd="0" presId="urn:microsoft.com/office/officeart/2018/2/layout/IconVerticalSolidList"/>
    <dgm:cxn modelId="{491F6E00-13D3-482A-8695-EBD395556B09}" type="presParOf" srcId="{31D618D5-C2EE-4109-BE37-1015EC37A186}" destId="{C6EB8062-EC7C-4D4D-83C8-D548CBC12B09}" srcOrd="0" destOrd="0" presId="urn:microsoft.com/office/officeart/2018/2/layout/IconVerticalSolidList"/>
    <dgm:cxn modelId="{DAB9D8BC-E278-4DE6-8204-12148BD28865}" type="presParOf" srcId="{31D618D5-C2EE-4109-BE37-1015EC37A186}" destId="{31EAF3B4-FEE2-4DCD-AB04-D23FDE018428}" srcOrd="1" destOrd="0" presId="urn:microsoft.com/office/officeart/2018/2/layout/IconVerticalSolidList"/>
    <dgm:cxn modelId="{5B8B3266-A353-4BD2-BBDB-8E7BAA130913}" type="presParOf" srcId="{31D618D5-C2EE-4109-BE37-1015EC37A186}" destId="{96C0F2DA-C051-4BA9-AAC9-98ECD050594F}" srcOrd="2" destOrd="0" presId="urn:microsoft.com/office/officeart/2018/2/layout/IconVerticalSolidList"/>
    <dgm:cxn modelId="{8BAAA890-A138-4D7F-8D83-63CB28FBCC7E}" type="presParOf" srcId="{31D618D5-C2EE-4109-BE37-1015EC37A186}" destId="{6C941449-76D6-43F2-8FA0-1BB85DE7AF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267253-F8FE-4845-9164-D84221B0A36F}"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0E3995DE-5B7D-427C-9FF1-737F681ACC42}">
      <dgm:prSet/>
      <dgm:spPr/>
      <dgm:t>
        <a:bodyPr/>
        <a:lstStyle/>
        <a:p>
          <a:pPr>
            <a:lnSpc>
              <a:spcPct val="100000"/>
            </a:lnSpc>
          </a:pPr>
          <a:r>
            <a:rPr lang="es-ES" b="0" dirty="0"/>
            <a:t>La medición seriada puede ser utilizada para monitorizar la evolución de la sepsis y también como indicador de la eficacia del tratamiento antimicrobiano aplicado</a:t>
          </a:r>
          <a:endParaRPr lang="en-US" dirty="0"/>
        </a:p>
      </dgm:t>
    </dgm:pt>
    <dgm:pt modelId="{8D7A0A06-B328-40D2-A7D6-71FFF10599DB}" type="parTrans" cxnId="{7093CF59-B829-49DC-BE56-05D27C96DCC8}">
      <dgm:prSet/>
      <dgm:spPr/>
      <dgm:t>
        <a:bodyPr/>
        <a:lstStyle/>
        <a:p>
          <a:endParaRPr lang="en-US"/>
        </a:p>
      </dgm:t>
    </dgm:pt>
    <dgm:pt modelId="{D833D86D-C72D-4A00-BEEB-592D61BF63B5}" type="sibTrans" cxnId="{7093CF59-B829-49DC-BE56-05D27C96DCC8}">
      <dgm:prSet/>
      <dgm:spPr/>
      <dgm:t>
        <a:bodyPr/>
        <a:lstStyle/>
        <a:p>
          <a:endParaRPr lang="en-US"/>
        </a:p>
      </dgm:t>
    </dgm:pt>
    <dgm:pt modelId="{47397A6F-12A4-401D-BD5A-872F737B4B8C}">
      <dgm:prSet/>
      <dgm:spPr/>
      <dgm:t>
        <a:bodyPr/>
        <a:lstStyle/>
        <a:p>
          <a:pPr>
            <a:lnSpc>
              <a:spcPct val="100000"/>
            </a:lnSpc>
          </a:pPr>
          <a:r>
            <a:rPr lang="es-ES" b="0" dirty="0"/>
            <a:t>En poblaciones seleccionadas su medición puede ser útil para valorar la necesidad de tratamiento antibiótico</a:t>
          </a:r>
          <a:endParaRPr lang="en-US" dirty="0"/>
        </a:p>
      </dgm:t>
    </dgm:pt>
    <dgm:pt modelId="{50758909-F4AA-4ACC-A63F-C97702A3C7CB}" type="parTrans" cxnId="{73031486-ADC0-45DA-A6A1-9FBEAEB9BC6F}">
      <dgm:prSet/>
      <dgm:spPr/>
      <dgm:t>
        <a:bodyPr/>
        <a:lstStyle/>
        <a:p>
          <a:endParaRPr lang="en-US"/>
        </a:p>
      </dgm:t>
    </dgm:pt>
    <dgm:pt modelId="{75F17DB5-4339-4B5D-B0F3-92CED0C5C60F}" type="sibTrans" cxnId="{73031486-ADC0-45DA-A6A1-9FBEAEB9BC6F}">
      <dgm:prSet/>
      <dgm:spPr/>
      <dgm:t>
        <a:bodyPr/>
        <a:lstStyle/>
        <a:p>
          <a:endParaRPr lang="en-US"/>
        </a:p>
      </dgm:t>
    </dgm:pt>
    <dgm:pt modelId="{619CD6E9-5995-4E0D-BAEF-BAB0F69EBB47}">
      <dgm:prSet/>
      <dgm:spPr/>
      <dgm:t>
        <a:bodyPr/>
        <a:lstStyle/>
        <a:p>
          <a:pPr>
            <a:lnSpc>
              <a:spcPct val="100000"/>
            </a:lnSpc>
          </a:pPr>
          <a:r>
            <a:rPr lang="es-ES" b="0" dirty="0"/>
            <a:t>Su medición es importante para diferenciar SIRS infeccioso de no infeccioso</a:t>
          </a:r>
          <a:endParaRPr lang="en-US" dirty="0"/>
        </a:p>
      </dgm:t>
    </dgm:pt>
    <dgm:pt modelId="{1F6D6620-7D68-425E-B638-E89857478104}" type="parTrans" cxnId="{1743889E-619B-490D-95A7-D39806741ADA}">
      <dgm:prSet/>
      <dgm:spPr/>
      <dgm:t>
        <a:bodyPr/>
        <a:lstStyle/>
        <a:p>
          <a:endParaRPr lang="en-US"/>
        </a:p>
      </dgm:t>
    </dgm:pt>
    <dgm:pt modelId="{EA935F07-DF7C-450A-88E0-F32A9D16C1B3}" type="sibTrans" cxnId="{1743889E-619B-490D-95A7-D39806741ADA}">
      <dgm:prSet/>
      <dgm:spPr/>
      <dgm:t>
        <a:bodyPr/>
        <a:lstStyle/>
        <a:p>
          <a:endParaRPr lang="en-US"/>
        </a:p>
      </dgm:t>
    </dgm:pt>
    <dgm:pt modelId="{5CFE78D0-0468-47AF-ABFD-B862081F72CA}">
      <dgm:prSet/>
      <dgm:spPr/>
      <dgm:t>
        <a:bodyPr/>
        <a:lstStyle/>
        <a:p>
          <a:pPr>
            <a:lnSpc>
              <a:spcPct val="100000"/>
            </a:lnSpc>
          </a:pPr>
          <a:r>
            <a:rPr lang="es-ES" b="0" dirty="0"/>
            <a:t>Su concentración aumenta en proporción a la gravedad de la sepsis</a:t>
          </a:r>
          <a:endParaRPr lang="en-US" dirty="0"/>
        </a:p>
      </dgm:t>
    </dgm:pt>
    <dgm:pt modelId="{FD6956E3-448B-4CB9-B68E-C5D60BA9DA99}" type="parTrans" cxnId="{888C4131-6283-4A65-A1F3-5FF9CF097D85}">
      <dgm:prSet/>
      <dgm:spPr/>
      <dgm:t>
        <a:bodyPr/>
        <a:lstStyle/>
        <a:p>
          <a:endParaRPr lang="en-US"/>
        </a:p>
      </dgm:t>
    </dgm:pt>
    <dgm:pt modelId="{9C44EDFC-0707-4BE0-88BF-303E3752D76C}" type="sibTrans" cxnId="{888C4131-6283-4A65-A1F3-5FF9CF097D85}">
      <dgm:prSet/>
      <dgm:spPr/>
      <dgm:t>
        <a:bodyPr/>
        <a:lstStyle/>
        <a:p>
          <a:endParaRPr lang="en-US"/>
        </a:p>
      </dgm:t>
    </dgm:pt>
    <dgm:pt modelId="{4355F566-BB1E-4ACD-9B5A-F529E7ACC392}">
      <dgm:prSet/>
      <dgm:spPr/>
      <dgm:t>
        <a:bodyPr/>
        <a:lstStyle/>
        <a:p>
          <a:pPr>
            <a:lnSpc>
              <a:spcPct val="100000"/>
            </a:lnSpc>
          </a:pPr>
          <a:r>
            <a:rPr lang="es-ES" b="0" dirty="0"/>
            <a:t>Su concentración tiene valor pronóstico para el desarrollo de complicaciones</a:t>
          </a:r>
          <a:endParaRPr lang="en-US" dirty="0"/>
        </a:p>
      </dgm:t>
    </dgm:pt>
    <dgm:pt modelId="{A5D675FF-FEB1-401C-89F3-385A205B7AF4}" type="parTrans" cxnId="{CC2DE07B-15BD-4E44-9061-526F7E22546A}">
      <dgm:prSet/>
      <dgm:spPr/>
      <dgm:t>
        <a:bodyPr/>
        <a:lstStyle/>
        <a:p>
          <a:endParaRPr lang="en-US"/>
        </a:p>
      </dgm:t>
    </dgm:pt>
    <dgm:pt modelId="{567913BA-A614-43A7-989F-64A9B1460602}" type="sibTrans" cxnId="{CC2DE07B-15BD-4E44-9061-526F7E22546A}">
      <dgm:prSet/>
      <dgm:spPr/>
      <dgm:t>
        <a:bodyPr/>
        <a:lstStyle/>
        <a:p>
          <a:endParaRPr lang="en-US"/>
        </a:p>
      </dgm:t>
    </dgm:pt>
    <dgm:pt modelId="{2C629015-1DC1-40FA-A73C-DACBBEA7393D}" type="pres">
      <dgm:prSet presAssocID="{9F267253-F8FE-4845-9164-D84221B0A36F}" presName="root" presStyleCnt="0">
        <dgm:presLayoutVars>
          <dgm:dir/>
          <dgm:resizeHandles val="exact"/>
        </dgm:presLayoutVars>
      </dgm:prSet>
      <dgm:spPr/>
    </dgm:pt>
    <dgm:pt modelId="{CFC1E826-B60B-42B5-91CD-B3DABD0D054D}" type="pres">
      <dgm:prSet presAssocID="{619CD6E9-5995-4E0D-BAEF-BAB0F69EBB47}" presName="compNode" presStyleCnt="0"/>
      <dgm:spPr/>
    </dgm:pt>
    <dgm:pt modelId="{50DB4D71-3840-4206-9232-EEC88C88ED3A}" type="pres">
      <dgm:prSet presAssocID="{619CD6E9-5995-4E0D-BAEF-BAB0F69EBB47}" presName="bgRect" presStyleLbl="bgShp" presStyleIdx="0" presStyleCnt="5"/>
      <dgm:spPr/>
    </dgm:pt>
    <dgm:pt modelId="{292712C1-91A0-4231-8F38-92E29DB85150}" type="pres">
      <dgm:prSet presAssocID="{619CD6E9-5995-4E0D-BAEF-BAB0F69EBB4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gla"/>
        </a:ext>
      </dgm:extLst>
    </dgm:pt>
    <dgm:pt modelId="{363144F0-9FC9-4C7B-A578-DAB2832FDF6C}" type="pres">
      <dgm:prSet presAssocID="{619CD6E9-5995-4E0D-BAEF-BAB0F69EBB47}" presName="spaceRect" presStyleCnt="0"/>
      <dgm:spPr/>
    </dgm:pt>
    <dgm:pt modelId="{D83E54D4-5AFB-47CA-8D39-8B9C1B06D969}" type="pres">
      <dgm:prSet presAssocID="{619CD6E9-5995-4E0D-BAEF-BAB0F69EBB47}" presName="parTx" presStyleLbl="revTx" presStyleIdx="0" presStyleCnt="5">
        <dgm:presLayoutVars>
          <dgm:chMax val="0"/>
          <dgm:chPref val="0"/>
        </dgm:presLayoutVars>
      </dgm:prSet>
      <dgm:spPr/>
    </dgm:pt>
    <dgm:pt modelId="{932F59F6-27AD-43E7-8438-6114067C9BC1}" type="pres">
      <dgm:prSet presAssocID="{EA935F07-DF7C-450A-88E0-F32A9D16C1B3}" presName="sibTrans" presStyleCnt="0"/>
      <dgm:spPr/>
    </dgm:pt>
    <dgm:pt modelId="{C81E2FA4-75F7-4816-8626-7635EAF17E4E}" type="pres">
      <dgm:prSet presAssocID="{5CFE78D0-0468-47AF-ABFD-B862081F72CA}" presName="compNode" presStyleCnt="0"/>
      <dgm:spPr/>
    </dgm:pt>
    <dgm:pt modelId="{0D68CF0B-FC0C-4BE9-909A-797C7A073E4A}" type="pres">
      <dgm:prSet presAssocID="{5CFE78D0-0468-47AF-ABFD-B862081F72CA}" presName="bgRect" presStyleLbl="bgShp" presStyleIdx="1" presStyleCnt="5"/>
      <dgm:spPr/>
    </dgm:pt>
    <dgm:pt modelId="{3A7A2519-A398-43E1-8C5A-EFEEFEA9671B}" type="pres">
      <dgm:prSet presAssocID="{5CFE78D0-0468-47AF-ABFD-B862081F72C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lmones"/>
        </a:ext>
      </dgm:extLst>
    </dgm:pt>
    <dgm:pt modelId="{C4D62A96-63C4-44B6-A061-9A25585DAA2A}" type="pres">
      <dgm:prSet presAssocID="{5CFE78D0-0468-47AF-ABFD-B862081F72CA}" presName="spaceRect" presStyleCnt="0"/>
      <dgm:spPr/>
    </dgm:pt>
    <dgm:pt modelId="{4A5D6E27-4F0E-448C-8497-2C65B8CEDAC7}" type="pres">
      <dgm:prSet presAssocID="{5CFE78D0-0468-47AF-ABFD-B862081F72CA}" presName="parTx" presStyleLbl="revTx" presStyleIdx="1" presStyleCnt="5">
        <dgm:presLayoutVars>
          <dgm:chMax val="0"/>
          <dgm:chPref val="0"/>
        </dgm:presLayoutVars>
      </dgm:prSet>
      <dgm:spPr/>
    </dgm:pt>
    <dgm:pt modelId="{B1F167DF-F4BA-44C3-9B0F-509708C0126A}" type="pres">
      <dgm:prSet presAssocID="{9C44EDFC-0707-4BE0-88BF-303E3752D76C}" presName="sibTrans" presStyleCnt="0"/>
      <dgm:spPr/>
    </dgm:pt>
    <dgm:pt modelId="{F0FE668B-9BFC-4763-876C-9316940D9921}" type="pres">
      <dgm:prSet presAssocID="{4355F566-BB1E-4ACD-9B5A-F529E7ACC392}" presName="compNode" presStyleCnt="0"/>
      <dgm:spPr/>
    </dgm:pt>
    <dgm:pt modelId="{F0D4D7F3-3E19-4E04-9F15-B1AB77F62225}" type="pres">
      <dgm:prSet presAssocID="{4355F566-BB1E-4ACD-9B5A-F529E7ACC392}" presName="bgRect" presStyleLbl="bgShp" presStyleIdx="2" presStyleCnt="5"/>
      <dgm:spPr/>
    </dgm:pt>
    <dgm:pt modelId="{F6554A38-4BDE-42F7-B013-3BB7A8BA1891}" type="pres">
      <dgm:prSet presAssocID="{4355F566-BB1E-4ACD-9B5A-F529E7ACC39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na"/>
        </a:ext>
      </dgm:extLst>
    </dgm:pt>
    <dgm:pt modelId="{E73DCE68-B2B8-4E2C-8E65-F22B66848D66}" type="pres">
      <dgm:prSet presAssocID="{4355F566-BB1E-4ACD-9B5A-F529E7ACC392}" presName="spaceRect" presStyleCnt="0"/>
      <dgm:spPr/>
    </dgm:pt>
    <dgm:pt modelId="{24D8922E-62B2-4155-9247-EE1AD62D1E52}" type="pres">
      <dgm:prSet presAssocID="{4355F566-BB1E-4ACD-9B5A-F529E7ACC392}" presName="parTx" presStyleLbl="revTx" presStyleIdx="2" presStyleCnt="5">
        <dgm:presLayoutVars>
          <dgm:chMax val="0"/>
          <dgm:chPref val="0"/>
        </dgm:presLayoutVars>
      </dgm:prSet>
      <dgm:spPr/>
    </dgm:pt>
    <dgm:pt modelId="{DE2A48CB-3E06-1948-ADE1-AC217134FC20}" type="pres">
      <dgm:prSet presAssocID="{567913BA-A614-43A7-989F-64A9B1460602}" presName="sibTrans" presStyleCnt="0"/>
      <dgm:spPr/>
    </dgm:pt>
    <dgm:pt modelId="{8F40885C-1EB1-49AD-9CCD-B57E16B8D358}" type="pres">
      <dgm:prSet presAssocID="{0E3995DE-5B7D-427C-9FF1-737F681ACC42}" presName="compNode" presStyleCnt="0"/>
      <dgm:spPr/>
    </dgm:pt>
    <dgm:pt modelId="{BD0A2AE1-4608-4BB7-AE43-02B39416420F}" type="pres">
      <dgm:prSet presAssocID="{0E3995DE-5B7D-427C-9FF1-737F681ACC42}" presName="bgRect" presStyleLbl="bgShp" presStyleIdx="3" presStyleCnt="5"/>
      <dgm:spPr/>
    </dgm:pt>
    <dgm:pt modelId="{B1316EA6-EF03-4889-9595-460CFC767C33}" type="pres">
      <dgm:prSet presAssocID="{0E3995DE-5B7D-427C-9FF1-737F681ACC4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ñones"/>
        </a:ext>
      </dgm:extLst>
    </dgm:pt>
    <dgm:pt modelId="{F8199A08-5ED0-4794-9B9A-B23A4DD91828}" type="pres">
      <dgm:prSet presAssocID="{0E3995DE-5B7D-427C-9FF1-737F681ACC42}" presName="spaceRect" presStyleCnt="0"/>
      <dgm:spPr/>
    </dgm:pt>
    <dgm:pt modelId="{23FF9FF6-ECB2-49BD-A71D-1523259C2779}" type="pres">
      <dgm:prSet presAssocID="{0E3995DE-5B7D-427C-9FF1-737F681ACC42}" presName="parTx" presStyleLbl="revTx" presStyleIdx="3" presStyleCnt="5">
        <dgm:presLayoutVars>
          <dgm:chMax val="0"/>
          <dgm:chPref val="0"/>
        </dgm:presLayoutVars>
      </dgm:prSet>
      <dgm:spPr/>
    </dgm:pt>
    <dgm:pt modelId="{0C793009-BA38-4B80-85B3-BF7CD791200D}" type="pres">
      <dgm:prSet presAssocID="{D833D86D-C72D-4A00-BEEB-592D61BF63B5}" presName="sibTrans" presStyleCnt="0"/>
      <dgm:spPr/>
    </dgm:pt>
    <dgm:pt modelId="{FEAF6811-1D87-4455-BF46-9AE3A700B3A1}" type="pres">
      <dgm:prSet presAssocID="{47397A6F-12A4-401D-BD5A-872F737B4B8C}" presName="compNode" presStyleCnt="0"/>
      <dgm:spPr/>
    </dgm:pt>
    <dgm:pt modelId="{51295F2A-7537-41B0-9DE4-9D41AE1C7C89}" type="pres">
      <dgm:prSet presAssocID="{47397A6F-12A4-401D-BD5A-872F737B4B8C}" presName="bgRect" presStyleLbl="bgShp" presStyleIdx="4" presStyleCnt="5"/>
      <dgm:spPr/>
    </dgm:pt>
    <dgm:pt modelId="{2950F195-725C-4036-A57E-153850457346}" type="pres">
      <dgm:prSet presAssocID="{47397A6F-12A4-401D-BD5A-872F737B4B8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ca de verificación"/>
        </a:ext>
      </dgm:extLst>
    </dgm:pt>
    <dgm:pt modelId="{BEDD3A02-9E65-44C9-93A2-0428D1FE779C}" type="pres">
      <dgm:prSet presAssocID="{47397A6F-12A4-401D-BD5A-872F737B4B8C}" presName="spaceRect" presStyleCnt="0"/>
      <dgm:spPr/>
    </dgm:pt>
    <dgm:pt modelId="{291747DC-579F-4505-A4C7-75E3930675F7}" type="pres">
      <dgm:prSet presAssocID="{47397A6F-12A4-401D-BD5A-872F737B4B8C}" presName="parTx" presStyleLbl="revTx" presStyleIdx="4" presStyleCnt="5">
        <dgm:presLayoutVars>
          <dgm:chMax val="0"/>
          <dgm:chPref val="0"/>
        </dgm:presLayoutVars>
      </dgm:prSet>
      <dgm:spPr/>
    </dgm:pt>
  </dgm:ptLst>
  <dgm:cxnLst>
    <dgm:cxn modelId="{0D92140D-E832-C643-B693-E2C9883BC824}" type="presOf" srcId="{47397A6F-12A4-401D-BD5A-872F737B4B8C}" destId="{291747DC-579F-4505-A4C7-75E3930675F7}" srcOrd="0" destOrd="0" presId="urn:microsoft.com/office/officeart/2018/2/layout/IconVerticalSolidList"/>
    <dgm:cxn modelId="{42B2EF22-06FB-BA4A-9568-2E73EE1DBBC2}" type="presOf" srcId="{0E3995DE-5B7D-427C-9FF1-737F681ACC42}" destId="{23FF9FF6-ECB2-49BD-A71D-1523259C2779}" srcOrd="0" destOrd="0" presId="urn:microsoft.com/office/officeart/2018/2/layout/IconVerticalSolidList"/>
    <dgm:cxn modelId="{888C4131-6283-4A65-A1F3-5FF9CF097D85}" srcId="{9F267253-F8FE-4845-9164-D84221B0A36F}" destId="{5CFE78D0-0468-47AF-ABFD-B862081F72CA}" srcOrd="1" destOrd="0" parTransId="{FD6956E3-448B-4CB9-B68E-C5D60BA9DA99}" sibTransId="{9C44EDFC-0707-4BE0-88BF-303E3752D76C}"/>
    <dgm:cxn modelId="{7093CF59-B829-49DC-BE56-05D27C96DCC8}" srcId="{9F267253-F8FE-4845-9164-D84221B0A36F}" destId="{0E3995DE-5B7D-427C-9FF1-737F681ACC42}" srcOrd="3" destOrd="0" parTransId="{8D7A0A06-B328-40D2-A7D6-71FFF10599DB}" sibTransId="{D833D86D-C72D-4A00-BEEB-592D61BF63B5}"/>
    <dgm:cxn modelId="{541E856E-162E-324B-8E90-991A25049FC8}" type="presOf" srcId="{619CD6E9-5995-4E0D-BAEF-BAB0F69EBB47}" destId="{D83E54D4-5AFB-47CA-8D39-8B9C1B06D969}" srcOrd="0" destOrd="0" presId="urn:microsoft.com/office/officeart/2018/2/layout/IconVerticalSolidList"/>
    <dgm:cxn modelId="{CC2DE07B-15BD-4E44-9061-526F7E22546A}" srcId="{9F267253-F8FE-4845-9164-D84221B0A36F}" destId="{4355F566-BB1E-4ACD-9B5A-F529E7ACC392}" srcOrd="2" destOrd="0" parTransId="{A5D675FF-FEB1-401C-89F3-385A205B7AF4}" sibTransId="{567913BA-A614-43A7-989F-64A9B1460602}"/>
    <dgm:cxn modelId="{73031486-ADC0-45DA-A6A1-9FBEAEB9BC6F}" srcId="{9F267253-F8FE-4845-9164-D84221B0A36F}" destId="{47397A6F-12A4-401D-BD5A-872F737B4B8C}" srcOrd="4" destOrd="0" parTransId="{50758909-F4AA-4ACC-A63F-C97702A3C7CB}" sibTransId="{75F17DB5-4339-4B5D-B0F3-92CED0C5C60F}"/>
    <dgm:cxn modelId="{1A3A3188-A7EA-5840-B5CF-5286D429AE41}" type="presOf" srcId="{5CFE78D0-0468-47AF-ABFD-B862081F72CA}" destId="{4A5D6E27-4F0E-448C-8497-2C65B8CEDAC7}" srcOrd="0" destOrd="0" presId="urn:microsoft.com/office/officeart/2018/2/layout/IconVerticalSolidList"/>
    <dgm:cxn modelId="{1743889E-619B-490D-95A7-D39806741ADA}" srcId="{9F267253-F8FE-4845-9164-D84221B0A36F}" destId="{619CD6E9-5995-4E0D-BAEF-BAB0F69EBB47}" srcOrd="0" destOrd="0" parTransId="{1F6D6620-7D68-425E-B638-E89857478104}" sibTransId="{EA935F07-DF7C-450A-88E0-F32A9D16C1B3}"/>
    <dgm:cxn modelId="{9F1ED7B9-A694-4E81-9494-6B6EE999D039}" type="presOf" srcId="{9F267253-F8FE-4845-9164-D84221B0A36F}" destId="{2C629015-1DC1-40FA-A73C-DACBBEA7393D}" srcOrd="0" destOrd="0" presId="urn:microsoft.com/office/officeart/2018/2/layout/IconVerticalSolidList"/>
    <dgm:cxn modelId="{376038D2-AB6C-E047-A460-80B1A9169956}" type="presOf" srcId="{4355F566-BB1E-4ACD-9B5A-F529E7ACC392}" destId="{24D8922E-62B2-4155-9247-EE1AD62D1E52}" srcOrd="0" destOrd="0" presId="urn:microsoft.com/office/officeart/2018/2/layout/IconVerticalSolidList"/>
    <dgm:cxn modelId="{5E5FB7CB-EEF4-FD49-AB44-FD99D5150E51}" type="presParOf" srcId="{2C629015-1DC1-40FA-A73C-DACBBEA7393D}" destId="{CFC1E826-B60B-42B5-91CD-B3DABD0D054D}" srcOrd="0" destOrd="0" presId="urn:microsoft.com/office/officeart/2018/2/layout/IconVerticalSolidList"/>
    <dgm:cxn modelId="{6AC2D0D6-8185-FF40-81D2-27879F04B2F9}" type="presParOf" srcId="{CFC1E826-B60B-42B5-91CD-B3DABD0D054D}" destId="{50DB4D71-3840-4206-9232-EEC88C88ED3A}" srcOrd="0" destOrd="0" presId="urn:microsoft.com/office/officeart/2018/2/layout/IconVerticalSolidList"/>
    <dgm:cxn modelId="{3E824C65-B2A7-254B-BFB7-1CF76955DA7E}" type="presParOf" srcId="{CFC1E826-B60B-42B5-91CD-B3DABD0D054D}" destId="{292712C1-91A0-4231-8F38-92E29DB85150}" srcOrd="1" destOrd="0" presId="urn:microsoft.com/office/officeart/2018/2/layout/IconVerticalSolidList"/>
    <dgm:cxn modelId="{A1DDDC6B-3561-7849-BC62-D1D51EAD9A7F}" type="presParOf" srcId="{CFC1E826-B60B-42B5-91CD-B3DABD0D054D}" destId="{363144F0-9FC9-4C7B-A578-DAB2832FDF6C}" srcOrd="2" destOrd="0" presId="urn:microsoft.com/office/officeart/2018/2/layout/IconVerticalSolidList"/>
    <dgm:cxn modelId="{B76D2DA3-3EE5-8E4B-8761-ABABB650C9D8}" type="presParOf" srcId="{CFC1E826-B60B-42B5-91CD-B3DABD0D054D}" destId="{D83E54D4-5AFB-47CA-8D39-8B9C1B06D969}" srcOrd="3" destOrd="0" presId="urn:microsoft.com/office/officeart/2018/2/layout/IconVerticalSolidList"/>
    <dgm:cxn modelId="{A9CDDF83-59D5-DE41-9F68-0E102BA11402}" type="presParOf" srcId="{2C629015-1DC1-40FA-A73C-DACBBEA7393D}" destId="{932F59F6-27AD-43E7-8438-6114067C9BC1}" srcOrd="1" destOrd="0" presId="urn:microsoft.com/office/officeart/2018/2/layout/IconVerticalSolidList"/>
    <dgm:cxn modelId="{CCB68B65-8B05-304E-B77D-F4F403A709E8}" type="presParOf" srcId="{2C629015-1DC1-40FA-A73C-DACBBEA7393D}" destId="{C81E2FA4-75F7-4816-8626-7635EAF17E4E}" srcOrd="2" destOrd="0" presId="urn:microsoft.com/office/officeart/2018/2/layout/IconVerticalSolidList"/>
    <dgm:cxn modelId="{79B75B3C-035D-B54A-A1FC-32AAA65C5426}" type="presParOf" srcId="{C81E2FA4-75F7-4816-8626-7635EAF17E4E}" destId="{0D68CF0B-FC0C-4BE9-909A-797C7A073E4A}" srcOrd="0" destOrd="0" presId="urn:microsoft.com/office/officeart/2018/2/layout/IconVerticalSolidList"/>
    <dgm:cxn modelId="{609156AB-67B6-2C41-AB07-191E12C30222}" type="presParOf" srcId="{C81E2FA4-75F7-4816-8626-7635EAF17E4E}" destId="{3A7A2519-A398-43E1-8C5A-EFEEFEA9671B}" srcOrd="1" destOrd="0" presId="urn:microsoft.com/office/officeart/2018/2/layout/IconVerticalSolidList"/>
    <dgm:cxn modelId="{6C6FF14C-2C31-9A45-BA29-98017E74FDE9}" type="presParOf" srcId="{C81E2FA4-75F7-4816-8626-7635EAF17E4E}" destId="{C4D62A96-63C4-44B6-A061-9A25585DAA2A}" srcOrd="2" destOrd="0" presId="urn:microsoft.com/office/officeart/2018/2/layout/IconVerticalSolidList"/>
    <dgm:cxn modelId="{5CA71F46-B647-ED4C-AE75-62A880D5F142}" type="presParOf" srcId="{C81E2FA4-75F7-4816-8626-7635EAF17E4E}" destId="{4A5D6E27-4F0E-448C-8497-2C65B8CEDAC7}" srcOrd="3" destOrd="0" presId="urn:microsoft.com/office/officeart/2018/2/layout/IconVerticalSolidList"/>
    <dgm:cxn modelId="{36D14125-0A9C-6E4A-BFD4-236BBE82DA04}" type="presParOf" srcId="{2C629015-1DC1-40FA-A73C-DACBBEA7393D}" destId="{B1F167DF-F4BA-44C3-9B0F-509708C0126A}" srcOrd="3" destOrd="0" presId="urn:microsoft.com/office/officeart/2018/2/layout/IconVerticalSolidList"/>
    <dgm:cxn modelId="{E8012523-05BB-1D41-9793-B72077A4FEAC}" type="presParOf" srcId="{2C629015-1DC1-40FA-A73C-DACBBEA7393D}" destId="{F0FE668B-9BFC-4763-876C-9316940D9921}" srcOrd="4" destOrd="0" presId="urn:microsoft.com/office/officeart/2018/2/layout/IconVerticalSolidList"/>
    <dgm:cxn modelId="{3C847F5F-29D3-1444-93D2-9C5A8B1426A0}" type="presParOf" srcId="{F0FE668B-9BFC-4763-876C-9316940D9921}" destId="{F0D4D7F3-3E19-4E04-9F15-B1AB77F62225}" srcOrd="0" destOrd="0" presId="urn:microsoft.com/office/officeart/2018/2/layout/IconVerticalSolidList"/>
    <dgm:cxn modelId="{3F621AA5-839B-C44A-9935-99A9413D2319}" type="presParOf" srcId="{F0FE668B-9BFC-4763-876C-9316940D9921}" destId="{F6554A38-4BDE-42F7-B013-3BB7A8BA1891}" srcOrd="1" destOrd="0" presId="urn:microsoft.com/office/officeart/2018/2/layout/IconVerticalSolidList"/>
    <dgm:cxn modelId="{D709E651-8BD0-3F4A-8132-5381003A3041}" type="presParOf" srcId="{F0FE668B-9BFC-4763-876C-9316940D9921}" destId="{E73DCE68-B2B8-4E2C-8E65-F22B66848D66}" srcOrd="2" destOrd="0" presId="urn:microsoft.com/office/officeart/2018/2/layout/IconVerticalSolidList"/>
    <dgm:cxn modelId="{6B6FB3F5-2F94-A34F-A972-3A6E6AA90CC5}" type="presParOf" srcId="{F0FE668B-9BFC-4763-876C-9316940D9921}" destId="{24D8922E-62B2-4155-9247-EE1AD62D1E52}" srcOrd="3" destOrd="0" presId="urn:microsoft.com/office/officeart/2018/2/layout/IconVerticalSolidList"/>
    <dgm:cxn modelId="{71D9C3DA-8895-804A-95A5-88FB25B618D3}" type="presParOf" srcId="{2C629015-1DC1-40FA-A73C-DACBBEA7393D}" destId="{DE2A48CB-3E06-1948-ADE1-AC217134FC20}" srcOrd="5" destOrd="0" presId="urn:microsoft.com/office/officeart/2018/2/layout/IconVerticalSolidList"/>
    <dgm:cxn modelId="{97FD6974-0690-0C46-9B29-202355F92F36}" type="presParOf" srcId="{2C629015-1DC1-40FA-A73C-DACBBEA7393D}" destId="{8F40885C-1EB1-49AD-9CCD-B57E16B8D358}" srcOrd="6" destOrd="0" presId="urn:microsoft.com/office/officeart/2018/2/layout/IconVerticalSolidList"/>
    <dgm:cxn modelId="{BBEF51DF-6B64-C445-8610-0B32229A1645}" type="presParOf" srcId="{8F40885C-1EB1-49AD-9CCD-B57E16B8D358}" destId="{BD0A2AE1-4608-4BB7-AE43-02B39416420F}" srcOrd="0" destOrd="0" presId="urn:microsoft.com/office/officeart/2018/2/layout/IconVerticalSolidList"/>
    <dgm:cxn modelId="{9EE51AA4-6DF2-574D-9BF5-FBF860BEED60}" type="presParOf" srcId="{8F40885C-1EB1-49AD-9CCD-B57E16B8D358}" destId="{B1316EA6-EF03-4889-9595-460CFC767C33}" srcOrd="1" destOrd="0" presId="urn:microsoft.com/office/officeart/2018/2/layout/IconVerticalSolidList"/>
    <dgm:cxn modelId="{4CE8E631-5841-EE4D-9646-F0367E6C8129}" type="presParOf" srcId="{8F40885C-1EB1-49AD-9CCD-B57E16B8D358}" destId="{F8199A08-5ED0-4794-9B9A-B23A4DD91828}" srcOrd="2" destOrd="0" presId="urn:microsoft.com/office/officeart/2018/2/layout/IconVerticalSolidList"/>
    <dgm:cxn modelId="{5D45D616-D2B3-D545-AB0C-2687B74B2E36}" type="presParOf" srcId="{8F40885C-1EB1-49AD-9CCD-B57E16B8D358}" destId="{23FF9FF6-ECB2-49BD-A71D-1523259C2779}" srcOrd="3" destOrd="0" presId="urn:microsoft.com/office/officeart/2018/2/layout/IconVerticalSolidList"/>
    <dgm:cxn modelId="{56272C3A-E9BB-F04F-90C3-C54555D298CB}" type="presParOf" srcId="{2C629015-1DC1-40FA-A73C-DACBBEA7393D}" destId="{0C793009-BA38-4B80-85B3-BF7CD791200D}" srcOrd="7" destOrd="0" presId="urn:microsoft.com/office/officeart/2018/2/layout/IconVerticalSolidList"/>
    <dgm:cxn modelId="{97506A46-E21A-C84A-9B5C-A670D30F54E9}" type="presParOf" srcId="{2C629015-1DC1-40FA-A73C-DACBBEA7393D}" destId="{FEAF6811-1D87-4455-BF46-9AE3A700B3A1}" srcOrd="8" destOrd="0" presId="urn:microsoft.com/office/officeart/2018/2/layout/IconVerticalSolidList"/>
    <dgm:cxn modelId="{32C44D00-7A18-5E48-8F69-F4F4967AAA26}" type="presParOf" srcId="{FEAF6811-1D87-4455-BF46-9AE3A700B3A1}" destId="{51295F2A-7537-41B0-9DE4-9D41AE1C7C89}" srcOrd="0" destOrd="0" presId="urn:microsoft.com/office/officeart/2018/2/layout/IconVerticalSolidList"/>
    <dgm:cxn modelId="{1DE409CD-BFE5-E640-B4FB-13CFD49FFD6F}" type="presParOf" srcId="{FEAF6811-1D87-4455-BF46-9AE3A700B3A1}" destId="{2950F195-725C-4036-A57E-153850457346}" srcOrd="1" destOrd="0" presId="urn:microsoft.com/office/officeart/2018/2/layout/IconVerticalSolidList"/>
    <dgm:cxn modelId="{DBEAF551-1BC9-3E46-BDCC-E0B0C2D77F05}" type="presParOf" srcId="{FEAF6811-1D87-4455-BF46-9AE3A700B3A1}" destId="{BEDD3A02-9E65-44C9-93A2-0428D1FE779C}" srcOrd="2" destOrd="0" presId="urn:microsoft.com/office/officeart/2018/2/layout/IconVerticalSolidList"/>
    <dgm:cxn modelId="{566EA9E9-FC34-3945-B076-239266A18408}" type="presParOf" srcId="{FEAF6811-1D87-4455-BF46-9AE3A700B3A1}" destId="{291747DC-579F-4505-A4C7-75E3930675F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8A3EE-BCFD-4017-96E9-912A720A4D8B}">
      <dsp:nvSpPr>
        <dsp:cNvPr id="0" name=""/>
        <dsp:cNvSpPr/>
      </dsp:nvSpPr>
      <dsp:spPr>
        <a:xfrm>
          <a:off x="616589" y="256140"/>
          <a:ext cx="1818562" cy="1818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0707C-38BF-43FD-8EFB-323D56A66BD5}">
      <dsp:nvSpPr>
        <dsp:cNvPr id="0" name=""/>
        <dsp:cNvSpPr/>
      </dsp:nvSpPr>
      <dsp:spPr>
        <a:xfrm>
          <a:off x="1004152" y="6437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D02432D-4F7B-4E21-A5C9-0BA7B0E0A531}">
      <dsp:nvSpPr>
        <dsp:cNvPr id="0" name=""/>
        <dsp:cNvSpPr/>
      </dsp:nvSpPr>
      <dsp:spPr>
        <a:xfrm>
          <a:off x="35246" y="26411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s-ES" sz="2000" b="1" kern="1200" dirty="0">
              <a:solidFill>
                <a:schemeClr val="tx1"/>
              </a:solidFill>
            </a:rPr>
            <a:t>Diagnóstico precoz de infección bacteriana</a:t>
          </a:r>
          <a:endParaRPr lang="en-US" sz="2000" b="1" kern="1200" dirty="0">
            <a:solidFill>
              <a:schemeClr val="tx1"/>
            </a:solidFill>
          </a:endParaRPr>
        </a:p>
      </dsp:txBody>
      <dsp:txXfrm>
        <a:off x="35246" y="2641140"/>
        <a:ext cx="2981250" cy="720000"/>
      </dsp:txXfrm>
    </dsp:sp>
    <dsp:sp modelId="{4ADFB3B5-5711-4EEB-A9AA-C1755B4E3B3A}">
      <dsp:nvSpPr>
        <dsp:cNvPr id="0" name=""/>
        <dsp:cNvSpPr/>
      </dsp:nvSpPr>
      <dsp:spPr>
        <a:xfrm>
          <a:off x="4119558" y="256140"/>
          <a:ext cx="1818562" cy="1818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A62A11-E1B6-4FE4-AA5A-C7794B60510B}">
      <dsp:nvSpPr>
        <dsp:cNvPr id="0" name=""/>
        <dsp:cNvSpPr/>
      </dsp:nvSpPr>
      <dsp:spPr>
        <a:xfrm>
          <a:off x="4507121" y="6437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9EE22F3-48CB-4792-9C87-368340BD5C15}">
      <dsp:nvSpPr>
        <dsp:cNvPr id="0" name=""/>
        <dsp:cNvSpPr/>
      </dsp:nvSpPr>
      <dsp:spPr>
        <a:xfrm>
          <a:off x="3538215" y="26411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s-ES" sz="2000" b="1" kern="1200" dirty="0">
              <a:solidFill>
                <a:schemeClr val="tx1"/>
              </a:solidFill>
            </a:rPr>
            <a:t>Valoración de la gravedad </a:t>
          </a:r>
          <a:endParaRPr lang="en-US" sz="2000" b="1" kern="1200" dirty="0">
            <a:solidFill>
              <a:schemeClr val="tx1"/>
            </a:solidFill>
          </a:endParaRPr>
        </a:p>
      </dsp:txBody>
      <dsp:txXfrm>
        <a:off x="3538215" y="2641140"/>
        <a:ext cx="2981250" cy="720000"/>
      </dsp:txXfrm>
    </dsp:sp>
    <dsp:sp modelId="{579049AF-8CDC-438D-9B7C-7B18D21904D7}">
      <dsp:nvSpPr>
        <dsp:cNvPr id="0" name=""/>
        <dsp:cNvSpPr/>
      </dsp:nvSpPr>
      <dsp:spPr>
        <a:xfrm>
          <a:off x="7622527" y="256140"/>
          <a:ext cx="1818562" cy="18185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6021D-F2CD-4D51-8D24-CD6D17DE30CD}">
      <dsp:nvSpPr>
        <dsp:cNvPr id="0" name=""/>
        <dsp:cNvSpPr/>
      </dsp:nvSpPr>
      <dsp:spPr>
        <a:xfrm>
          <a:off x="8010090" y="6437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7E1ADFF-B7BD-4EB4-9F36-ACABC6726C1A}">
      <dsp:nvSpPr>
        <dsp:cNvPr id="0" name=""/>
        <dsp:cNvSpPr/>
      </dsp:nvSpPr>
      <dsp:spPr>
        <a:xfrm>
          <a:off x="7041183" y="26411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s-ES" sz="2000" b="1" kern="1200" dirty="0">
              <a:solidFill>
                <a:schemeClr val="tx1"/>
              </a:solidFill>
            </a:rPr>
            <a:t>Guía de administración antibiótica</a:t>
          </a:r>
          <a:endParaRPr lang="en-US" sz="2000" b="1" kern="1200" dirty="0">
            <a:solidFill>
              <a:schemeClr val="tx1"/>
            </a:solidFill>
          </a:endParaRPr>
        </a:p>
      </dsp:txBody>
      <dsp:txXfrm>
        <a:off x="7041183" y="2641140"/>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4254C-5F5D-444B-8302-F1E51166C09F}">
      <dsp:nvSpPr>
        <dsp:cNvPr id="0" name=""/>
        <dsp:cNvSpPr/>
      </dsp:nvSpPr>
      <dsp:spPr>
        <a:xfrm>
          <a:off x="0" y="0"/>
          <a:ext cx="7680960" cy="787908"/>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0" kern="1200" baseline="0"/>
            <a:t>Distinción entre SIRS infeccioso y no infeccioso</a:t>
          </a:r>
          <a:endParaRPr lang="en-US" sz="2200" kern="1200"/>
        </a:p>
      </dsp:txBody>
      <dsp:txXfrm>
        <a:off x="23077" y="23077"/>
        <a:ext cx="6764167" cy="741754"/>
      </dsp:txXfrm>
    </dsp:sp>
    <dsp:sp modelId="{9262ED33-FBA9-BE48-B2A2-B783F44968EA}">
      <dsp:nvSpPr>
        <dsp:cNvPr id="0" name=""/>
        <dsp:cNvSpPr/>
      </dsp:nvSpPr>
      <dsp:spPr>
        <a:xfrm>
          <a:off x="643280" y="931164"/>
          <a:ext cx="7680960" cy="787908"/>
        </a:xfrm>
        <a:prstGeom prst="roundRect">
          <a:avLst>
            <a:gd name="adj" fmla="val 10000"/>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0" kern="1200" baseline="0"/>
            <a:t>Infección bacteriana vs infección vírica</a:t>
          </a:r>
          <a:endParaRPr lang="en-US" sz="2200" kern="1200"/>
        </a:p>
      </dsp:txBody>
      <dsp:txXfrm>
        <a:off x="666357" y="954241"/>
        <a:ext cx="6479385" cy="741753"/>
      </dsp:txXfrm>
    </dsp:sp>
    <dsp:sp modelId="{60F6413F-B803-D447-94A8-C183941867A9}">
      <dsp:nvSpPr>
        <dsp:cNvPr id="0" name=""/>
        <dsp:cNvSpPr/>
      </dsp:nvSpPr>
      <dsp:spPr>
        <a:xfrm>
          <a:off x="1276959" y="1862328"/>
          <a:ext cx="7680960" cy="787908"/>
        </a:xfrm>
        <a:prstGeom prst="roundRect">
          <a:avLst>
            <a:gd name="adj" fmla="val 10000"/>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baseline="0" dirty="0">
              <a:solidFill>
                <a:srgbClr val="FF0000"/>
              </a:solidFill>
            </a:rPr>
            <a:t>Detección precoz de infección grave (SEPSIS y SHOCK SÉPTICO)</a:t>
          </a:r>
          <a:endParaRPr lang="en-US" sz="2200" b="1" kern="1200" dirty="0">
            <a:solidFill>
              <a:srgbClr val="FF0000"/>
            </a:solidFill>
          </a:endParaRPr>
        </a:p>
      </dsp:txBody>
      <dsp:txXfrm>
        <a:off x="1300036" y="1885405"/>
        <a:ext cx="6488986" cy="741753"/>
      </dsp:txXfrm>
    </dsp:sp>
    <dsp:sp modelId="{AB11DCDF-CEC7-F443-BC54-03137F3EC8FB}">
      <dsp:nvSpPr>
        <dsp:cNvPr id="0" name=""/>
        <dsp:cNvSpPr/>
      </dsp:nvSpPr>
      <dsp:spPr>
        <a:xfrm>
          <a:off x="1920239" y="2793492"/>
          <a:ext cx="7680960" cy="787908"/>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0" kern="1200" baseline="0"/>
            <a:t>Predicción de bacteriemia. Toma de hemocultivos</a:t>
          </a:r>
          <a:endParaRPr lang="en-US" sz="2200" kern="1200"/>
        </a:p>
      </dsp:txBody>
      <dsp:txXfrm>
        <a:off x="1943316" y="2816569"/>
        <a:ext cx="6479385" cy="741753"/>
      </dsp:txXfrm>
    </dsp:sp>
    <dsp:sp modelId="{ED970275-15A2-804B-A029-E059140779D6}">
      <dsp:nvSpPr>
        <dsp:cNvPr id="0" name=""/>
        <dsp:cNvSpPr/>
      </dsp:nvSpPr>
      <dsp:spPr>
        <a:xfrm>
          <a:off x="7168819" y="603465"/>
          <a:ext cx="512140" cy="512140"/>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284051" y="603465"/>
        <a:ext cx="281677" cy="385385"/>
      </dsp:txXfrm>
    </dsp:sp>
    <dsp:sp modelId="{16A2D50A-BDD7-8E4B-9CB4-F0C053AF75D4}">
      <dsp:nvSpPr>
        <dsp:cNvPr id="0" name=""/>
        <dsp:cNvSpPr/>
      </dsp:nvSpPr>
      <dsp:spPr>
        <a:xfrm>
          <a:off x="7812100" y="1534629"/>
          <a:ext cx="512140" cy="512140"/>
        </a:xfrm>
        <a:prstGeom prst="downArrow">
          <a:avLst>
            <a:gd name="adj1" fmla="val 55000"/>
            <a:gd name="adj2" fmla="val 45000"/>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927332" y="1534629"/>
        <a:ext cx="281677" cy="385385"/>
      </dsp:txXfrm>
    </dsp:sp>
    <dsp:sp modelId="{DF20EDBC-2315-2243-8830-37CDB71B6B4C}">
      <dsp:nvSpPr>
        <dsp:cNvPr id="0" name=""/>
        <dsp:cNvSpPr/>
      </dsp:nvSpPr>
      <dsp:spPr>
        <a:xfrm>
          <a:off x="8445779" y="2465793"/>
          <a:ext cx="512140" cy="512140"/>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561011" y="2465793"/>
        <a:ext cx="281677" cy="385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8C6DC-3584-784F-A4EB-648412CB21EB}">
      <dsp:nvSpPr>
        <dsp:cNvPr id="0" name=""/>
        <dsp:cNvSpPr/>
      </dsp:nvSpPr>
      <dsp:spPr>
        <a:xfrm>
          <a:off x="0" y="0"/>
          <a:ext cx="5205043" cy="1227124"/>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0" kern="1200"/>
            <a:t>Estratificación del riesgo de mala evolución</a:t>
          </a:r>
          <a:endParaRPr lang="en-US" sz="2400" kern="1200"/>
        </a:p>
      </dsp:txBody>
      <dsp:txXfrm>
        <a:off x="35941" y="35941"/>
        <a:ext cx="3777188" cy="1155242"/>
      </dsp:txXfrm>
    </dsp:sp>
    <dsp:sp modelId="{A7130717-D0EF-E747-BBF1-D2AD542EF6BD}">
      <dsp:nvSpPr>
        <dsp:cNvPr id="0" name=""/>
        <dsp:cNvSpPr/>
      </dsp:nvSpPr>
      <dsp:spPr>
        <a:xfrm>
          <a:off x="435922" y="1450238"/>
          <a:ext cx="5205043" cy="1227124"/>
        </a:xfrm>
        <a:prstGeom prst="roundRect">
          <a:avLst>
            <a:gd name="adj" fmla="val 10000"/>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0" kern="1200"/>
            <a:t>Decisión de alta o ingreso. (Observación, planta de hospitalización, UCI)</a:t>
          </a:r>
          <a:endParaRPr lang="en-US" sz="2400" kern="1200"/>
        </a:p>
      </dsp:txBody>
      <dsp:txXfrm>
        <a:off x="471863" y="1486179"/>
        <a:ext cx="3899607" cy="1155242"/>
      </dsp:txXfrm>
    </dsp:sp>
    <dsp:sp modelId="{21A0AD41-B628-FB4F-B4BF-8BEF9E519AF7}">
      <dsp:nvSpPr>
        <dsp:cNvPr id="0" name=""/>
        <dsp:cNvSpPr/>
      </dsp:nvSpPr>
      <dsp:spPr>
        <a:xfrm>
          <a:off x="865338" y="2900476"/>
          <a:ext cx="5205043" cy="1227124"/>
        </a:xfrm>
        <a:prstGeom prst="roundRect">
          <a:avLst>
            <a:gd name="adj" fmla="val 10000"/>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0" kern="1200"/>
            <a:t>Monitorización de la evolución del paciente</a:t>
          </a:r>
          <a:endParaRPr lang="en-US" sz="2400" kern="1200"/>
        </a:p>
      </dsp:txBody>
      <dsp:txXfrm>
        <a:off x="901279" y="2936417"/>
        <a:ext cx="3906114" cy="1155242"/>
      </dsp:txXfrm>
    </dsp:sp>
    <dsp:sp modelId="{B04F220C-81FF-C346-A65C-28C765567CCD}">
      <dsp:nvSpPr>
        <dsp:cNvPr id="0" name=""/>
        <dsp:cNvSpPr/>
      </dsp:nvSpPr>
      <dsp:spPr>
        <a:xfrm>
          <a:off x="1301260" y="4350715"/>
          <a:ext cx="5205043" cy="1227124"/>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0" kern="1200"/>
            <a:t>Predicción de la mortalidad</a:t>
          </a:r>
          <a:endParaRPr lang="en-US" sz="2400" kern="1200"/>
        </a:p>
      </dsp:txBody>
      <dsp:txXfrm>
        <a:off x="1337201" y="4386656"/>
        <a:ext cx="3899607" cy="1155242"/>
      </dsp:txXfrm>
    </dsp:sp>
    <dsp:sp modelId="{D87ED750-2900-4E44-8861-24A65569A965}">
      <dsp:nvSpPr>
        <dsp:cNvPr id="0" name=""/>
        <dsp:cNvSpPr/>
      </dsp:nvSpPr>
      <dsp:spPr>
        <a:xfrm>
          <a:off x="4407412" y="939866"/>
          <a:ext cx="797631" cy="797631"/>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86879" y="939866"/>
        <a:ext cx="438697" cy="600217"/>
      </dsp:txXfrm>
    </dsp:sp>
    <dsp:sp modelId="{D925031E-3B95-294D-A60D-8D4E945A295E}">
      <dsp:nvSpPr>
        <dsp:cNvPr id="0" name=""/>
        <dsp:cNvSpPr/>
      </dsp:nvSpPr>
      <dsp:spPr>
        <a:xfrm>
          <a:off x="4843334" y="2390104"/>
          <a:ext cx="797631" cy="797631"/>
        </a:xfrm>
        <a:prstGeom prst="downArrow">
          <a:avLst>
            <a:gd name="adj1" fmla="val 55000"/>
            <a:gd name="adj2" fmla="val 45000"/>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2801" y="2390104"/>
        <a:ext cx="438697" cy="600217"/>
      </dsp:txXfrm>
    </dsp:sp>
    <dsp:sp modelId="{30A0F521-D7E7-944B-9FAD-EE03A6383872}">
      <dsp:nvSpPr>
        <dsp:cNvPr id="0" name=""/>
        <dsp:cNvSpPr/>
      </dsp:nvSpPr>
      <dsp:spPr>
        <a:xfrm>
          <a:off x="5272750" y="3840342"/>
          <a:ext cx="797631" cy="797631"/>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52217" y="3840342"/>
        <a:ext cx="438697" cy="6002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D6AF8-8234-8C4A-996A-E1B40689A964}">
      <dsp:nvSpPr>
        <dsp:cNvPr id="0" name=""/>
        <dsp:cNvSpPr/>
      </dsp:nvSpPr>
      <dsp:spPr>
        <a:xfrm>
          <a:off x="0" y="0"/>
          <a:ext cx="8454147" cy="1074420"/>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defRPr cap="all"/>
          </a:pPr>
          <a:r>
            <a:rPr lang="es-ES" sz="3000" b="0" kern="1200" baseline="0"/>
            <a:t>Indicación y monitorización del tratamiento antibiótico</a:t>
          </a:r>
          <a:endParaRPr lang="en-US" sz="3000" kern="1200"/>
        </a:p>
      </dsp:txBody>
      <dsp:txXfrm>
        <a:off x="31469" y="31469"/>
        <a:ext cx="7294763" cy="1011482"/>
      </dsp:txXfrm>
    </dsp:sp>
    <dsp:sp modelId="{4287484C-1D3B-034E-8F89-A3981179340B}">
      <dsp:nvSpPr>
        <dsp:cNvPr id="0" name=""/>
        <dsp:cNvSpPr/>
      </dsp:nvSpPr>
      <dsp:spPr>
        <a:xfrm>
          <a:off x="745954" y="1253490"/>
          <a:ext cx="8454147" cy="1074420"/>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defRPr cap="all"/>
          </a:pPr>
          <a:r>
            <a:rPr lang="es-ES" sz="3000" b="0" kern="1200" baseline="0"/>
            <a:t>Mantenimiento, cese o pauta antibiótica</a:t>
          </a:r>
          <a:endParaRPr lang="en-US" sz="3000" kern="1200"/>
        </a:p>
      </dsp:txBody>
      <dsp:txXfrm>
        <a:off x="777423" y="1284959"/>
        <a:ext cx="6946882" cy="1011481"/>
      </dsp:txXfrm>
    </dsp:sp>
    <dsp:sp modelId="{CE883F26-25A5-1841-B0B7-834960E253BF}">
      <dsp:nvSpPr>
        <dsp:cNvPr id="0" name=""/>
        <dsp:cNvSpPr/>
      </dsp:nvSpPr>
      <dsp:spPr>
        <a:xfrm>
          <a:off x="1491908" y="2506980"/>
          <a:ext cx="8454147" cy="1074420"/>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defRPr cap="all"/>
          </a:pPr>
          <a:r>
            <a:rPr lang="es-ES" sz="3000" b="0" kern="1200" baseline="0"/>
            <a:t>Fallo del tratamiento</a:t>
          </a:r>
          <a:endParaRPr lang="en-US" sz="3000" kern="1200"/>
        </a:p>
      </dsp:txBody>
      <dsp:txXfrm>
        <a:off x="1523377" y="2538449"/>
        <a:ext cx="6946882" cy="1011482"/>
      </dsp:txXfrm>
    </dsp:sp>
    <dsp:sp modelId="{B275BC80-0310-0D48-BC55-321503C2EAB6}">
      <dsp:nvSpPr>
        <dsp:cNvPr id="0" name=""/>
        <dsp:cNvSpPr/>
      </dsp:nvSpPr>
      <dsp:spPr>
        <a:xfrm>
          <a:off x="7755774" y="814768"/>
          <a:ext cx="698372" cy="698372"/>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912908" y="814768"/>
        <a:ext cx="384104" cy="525525"/>
      </dsp:txXfrm>
    </dsp:sp>
    <dsp:sp modelId="{86FB4FF5-7D27-4941-AFEE-58280BE65715}">
      <dsp:nvSpPr>
        <dsp:cNvPr id="0" name=""/>
        <dsp:cNvSpPr/>
      </dsp:nvSpPr>
      <dsp:spPr>
        <a:xfrm>
          <a:off x="8501728" y="2061095"/>
          <a:ext cx="698372" cy="698372"/>
        </a:xfrm>
        <a:prstGeom prst="downArrow">
          <a:avLst>
            <a:gd name="adj1" fmla="val 55000"/>
            <a:gd name="adj2" fmla="val 45000"/>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658862" y="2061095"/>
        <a:ext cx="384104" cy="5255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2DE69-15BD-4382-91C5-33A6EDCD6070}">
      <dsp:nvSpPr>
        <dsp:cNvPr id="0" name=""/>
        <dsp:cNvSpPr/>
      </dsp:nvSpPr>
      <dsp:spPr>
        <a:xfrm>
          <a:off x="0" y="1681"/>
          <a:ext cx="10058399" cy="852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949375-D705-4EE6-8216-F2E581EA4848}">
      <dsp:nvSpPr>
        <dsp:cNvPr id="0" name=""/>
        <dsp:cNvSpPr/>
      </dsp:nvSpPr>
      <dsp:spPr>
        <a:xfrm>
          <a:off x="257789" y="193425"/>
          <a:ext cx="468708" cy="468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BAE97-885F-4DA2-B440-FE9B8482702F}">
      <dsp:nvSpPr>
        <dsp:cNvPr id="0" name=""/>
        <dsp:cNvSpPr/>
      </dsp:nvSpPr>
      <dsp:spPr>
        <a:xfrm>
          <a:off x="984287" y="1681"/>
          <a:ext cx="9074112" cy="852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1" tIns="90191" rIns="90191" bIns="90191" numCol="1" spcCol="1270" anchor="ctr" anchorCtr="0">
          <a:noAutofit/>
        </a:bodyPr>
        <a:lstStyle/>
        <a:p>
          <a:pPr marL="0" lvl="0" indent="0" algn="l" defTabSz="977900">
            <a:lnSpc>
              <a:spcPct val="100000"/>
            </a:lnSpc>
            <a:spcBef>
              <a:spcPct val="0"/>
            </a:spcBef>
            <a:spcAft>
              <a:spcPct val="35000"/>
            </a:spcAft>
            <a:buNone/>
          </a:pPr>
          <a:r>
            <a:rPr lang="es-ES" sz="2200" b="1" kern="1200" baseline="0" dirty="0">
              <a:solidFill>
                <a:srgbClr val="FF0000"/>
              </a:solidFill>
            </a:rPr>
            <a:t>En general, concentraciones de procalcitonina menores de 0,5 ng/mL indican que la bacteriemia no es probable</a:t>
          </a:r>
          <a:endParaRPr lang="en-US" sz="2200" b="1" kern="1200" dirty="0">
            <a:solidFill>
              <a:srgbClr val="FF0000"/>
            </a:solidFill>
          </a:endParaRPr>
        </a:p>
      </dsp:txBody>
      <dsp:txXfrm>
        <a:off x="984287" y="1681"/>
        <a:ext cx="9074112" cy="852197"/>
      </dsp:txXfrm>
    </dsp:sp>
    <dsp:sp modelId="{E8EF2BB2-5FAB-4186-94EC-755FCB8487A4}">
      <dsp:nvSpPr>
        <dsp:cNvPr id="0" name=""/>
        <dsp:cNvSpPr/>
      </dsp:nvSpPr>
      <dsp:spPr>
        <a:xfrm>
          <a:off x="0" y="1066928"/>
          <a:ext cx="10058399" cy="852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E3AFA-9DD3-4EA3-B5CB-FED68CC5A426}">
      <dsp:nvSpPr>
        <dsp:cNvPr id="0" name=""/>
        <dsp:cNvSpPr/>
      </dsp:nvSpPr>
      <dsp:spPr>
        <a:xfrm>
          <a:off x="257789" y="1258672"/>
          <a:ext cx="468708" cy="468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6467B-C533-41D6-9436-2E40556D8B1A}">
      <dsp:nvSpPr>
        <dsp:cNvPr id="0" name=""/>
        <dsp:cNvSpPr/>
      </dsp:nvSpPr>
      <dsp:spPr>
        <a:xfrm>
          <a:off x="984287" y="1066928"/>
          <a:ext cx="9074112" cy="852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1" tIns="90191" rIns="90191" bIns="90191" numCol="1" spcCol="1270" anchor="ctr" anchorCtr="0">
          <a:noAutofit/>
        </a:bodyPr>
        <a:lstStyle/>
        <a:p>
          <a:pPr marL="0" lvl="0" indent="0" algn="l" defTabSz="977900">
            <a:lnSpc>
              <a:spcPct val="100000"/>
            </a:lnSpc>
            <a:spcBef>
              <a:spcPct val="0"/>
            </a:spcBef>
            <a:spcAft>
              <a:spcPct val="35000"/>
            </a:spcAft>
            <a:buNone/>
          </a:pPr>
          <a:r>
            <a:rPr lang="es-ES" sz="2200" b="0" kern="1200" baseline="0" dirty="0"/>
            <a:t>El intervalo entre 0,5 y 2 ng/mL zona gris para el diagnóstico de infección sistémica </a:t>
          </a:r>
          <a:r>
            <a:rPr lang="es-ES" sz="2200" b="1" kern="1200" baseline="0" dirty="0">
              <a:solidFill>
                <a:srgbClr val="FF0000"/>
              </a:solidFill>
            </a:rPr>
            <a:t>(Repetir medida entre 6 y 24 horas posteriores)</a:t>
          </a:r>
          <a:endParaRPr lang="en-US" sz="2200" b="1" kern="1200" dirty="0">
            <a:solidFill>
              <a:srgbClr val="FF0000"/>
            </a:solidFill>
          </a:endParaRPr>
        </a:p>
      </dsp:txBody>
      <dsp:txXfrm>
        <a:off x="984287" y="1066928"/>
        <a:ext cx="9074112" cy="852197"/>
      </dsp:txXfrm>
    </dsp:sp>
    <dsp:sp modelId="{42DB319B-AEB4-46C9-A546-8971B8C8F3A9}">
      <dsp:nvSpPr>
        <dsp:cNvPr id="0" name=""/>
        <dsp:cNvSpPr/>
      </dsp:nvSpPr>
      <dsp:spPr>
        <a:xfrm>
          <a:off x="0" y="2132174"/>
          <a:ext cx="10058399" cy="852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49E40-A2AB-47D7-B058-3D0D774F560B}">
      <dsp:nvSpPr>
        <dsp:cNvPr id="0" name=""/>
        <dsp:cNvSpPr/>
      </dsp:nvSpPr>
      <dsp:spPr>
        <a:xfrm>
          <a:off x="257789" y="2323919"/>
          <a:ext cx="468708" cy="468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23CBE-FDF3-46E1-9C18-7F75F6D6CFE3}">
      <dsp:nvSpPr>
        <dsp:cNvPr id="0" name=""/>
        <dsp:cNvSpPr/>
      </dsp:nvSpPr>
      <dsp:spPr>
        <a:xfrm>
          <a:off x="984287" y="2132174"/>
          <a:ext cx="9074112" cy="852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1" tIns="90191" rIns="90191" bIns="90191" numCol="1" spcCol="1270" anchor="ctr" anchorCtr="0">
          <a:noAutofit/>
        </a:bodyPr>
        <a:lstStyle/>
        <a:p>
          <a:pPr marL="0" lvl="0" indent="0" algn="l" defTabSz="977900">
            <a:lnSpc>
              <a:spcPct val="100000"/>
            </a:lnSpc>
            <a:spcBef>
              <a:spcPct val="0"/>
            </a:spcBef>
            <a:spcAft>
              <a:spcPct val="35000"/>
            </a:spcAft>
            <a:buNone/>
          </a:pPr>
          <a:r>
            <a:rPr lang="es-ES" sz="2200" b="1" kern="1200" baseline="0" dirty="0">
              <a:solidFill>
                <a:srgbClr val="FF0000"/>
              </a:solidFill>
            </a:rPr>
            <a:t>Concentraciones por encima de 2 ng/mL identifican pacientes con alta probabilidad de sepsis o shock séptico.</a:t>
          </a:r>
          <a:endParaRPr lang="en-US" sz="2200" b="1" kern="1200" dirty="0">
            <a:solidFill>
              <a:srgbClr val="FF0000"/>
            </a:solidFill>
          </a:endParaRPr>
        </a:p>
      </dsp:txBody>
      <dsp:txXfrm>
        <a:off x="984287" y="2132174"/>
        <a:ext cx="9074112" cy="852197"/>
      </dsp:txXfrm>
    </dsp:sp>
    <dsp:sp modelId="{C6EB8062-EC7C-4D4D-83C8-D548CBC12B09}">
      <dsp:nvSpPr>
        <dsp:cNvPr id="0" name=""/>
        <dsp:cNvSpPr/>
      </dsp:nvSpPr>
      <dsp:spPr>
        <a:xfrm>
          <a:off x="0" y="3197421"/>
          <a:ext cx="10058399" cy="852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AF3B4-FEE2-4DCD-AB04-D23FDE018428}">
      <dsp:nvSpPr>
        <dsp:cNvPr id="0" name=""/>
        <dsp:cNvSpPr/>
      </dsp:nvSpPr>
      <dsp:spPr>
        <a:xfrm>
          <a:off x="257789" y="3389165"/>
          <a:ext cx="468708" cy="468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41449-76D6-43F2-8FA0-1BB85DE7AF1D}">
      <dsp:nvSpPr>
        <dsp:cNvPr id="0" name=""/>
        <dsp:cNvSpPr/>
      </dsp:nvSpPr>
      <dsp:spPr>
        <a:xfrm>
          <a:off x="984287" y="3197421"/>
          <a:ext cx="9074112" cy="852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1" tIns="90191" rIns="90191" bIns="90191" numCol="1" spcCol="1270" anchor="ctr" anchorCtr="0">
          <a:noAutofit/>
        </a:bodyPr>
        <a:lstStyle/>
        <a:p>
          <a:pPr marL="0" lvl="0" indent="0" algn="l" defTabSz="977900">
            <a:lnSpc>
              <a:spcPct val="100000"/>
            </a:lnSpc>
            <a:spcBef>
              <a:spcPct val="0"/>
            </a:spcBef>
            <a:spcAft>
              <a:spcPct val="35000"/>
            </a:spcAft>
            <a:buNone/>
          </a:pPr>
          <a:r>
            <a:rPr lang="es-ES" sz="2200" b="0" kern="1200" baseline="0"/>
            <a:t>Concentraciones superiores a 10 normalmente se encuentran en procesos infecciosos con fallo multiorgánico.</a:t>
          </a:r>
          <a:endParaRPr lang="en-US" sz="2200" kern="1200"/>
        </a:p>
      </dsp:txBody>
      <dsp:txXfrm>
        <a:off x="984287" y="3197421"/>
        <a:ext cx="9074112" cy="852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B4D71-3840-4206-9232-EEC88C88ED3A}">
      <dsp:nvSpPr>
        <dsp:cNvPr id="0" name=""/>
        <dsp:cNvSpPr/>
      </dsp:nvSpPr>
      <dsp:spPr>
        <a:xfrm>
          <a:off x="0" y="2797"/>
          <a:ext cx="9601200" cy="5959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2712C1-91A0-4231-8F38-92E29DB85150}">
      <dsp:nvSpPr>
        <dsp:cNvPr id="0" name=""/>
        <dsp:cNvSpPr/>
      </dsp:nvSpPr>
      <dsp:spPr>
        <a:xfrm>
          <a:off x="180280" y="136890"/>
          <a:ext cx="327782" cy="3277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83E54D4-5AFB-47CA-8D39-8B9C1B06D969}">
      <dsp:nvSpPr>
        <dsp:cNvPr id="0" name=""/>
        <dsp:cNvSpPr/>
      </dsp:nvSpPr>
      <dsp:spPr>
        <a:xfrm>
          <a:off x="688342" y="2797"/>
          <a:ext cx="89128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711200">
            <a:lnSpc>
              <a:spcPct val="100000"/>
            </a:lnSpc>
            <a:spcBef>
              <a:spcPct val="0"/>
            </a:spcBef>
            <a:spcAft>
              <a:spcPct val="35000"/>
            </a:spcAft>
            <a:buNone/>
          </a:pPr>
          <a:r>
            <a:rPr lang="es-ES" sz="1600" b="0" kern="1200" dirty="0"/>
            <a:t>Su medición es importante para diferenciar SIRS infeccioso de no infeccioso</a:t>
          </a:r>
          <a:endParaRPr lang="en-US" sz="1600" kern="1200" dirty="0"/>
        </a:p>
      </dsp:txBody>
      <dsp:txXfrm>
        <a:off x="688342" y="2797"/>
        <a:ext cx="8912857" cy="595967"/>
      </dsp:txXfrm>
    </dsp:sp>
    <dsp:sp modelId="{0D68CF0B-FC0C-4BE9-909A-797C7A073E4A}">
      <dsp:nvSpPr>
        <dsp:cNvPr id="0" name=""/>
        <dsp:cNvSpPr/>
      </dsp:nvSpPr>
      <dsp:spPr>
        <a:xfrm>
          <a:off x="0" y="747757"/>
          <a:ext cx="9601200" cy="5959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7A2519-A398-43E1-8C5A-EFEEFEA9671B}">
      <dsp:nvSpPr>
        <dsp:cNvPr id="0" name=""/>
        <dsp:cNvSpPr/>
      </dsp:nvSpPr>
      <dsp:spPr>
        <a:xfrm>
          <a:off x="180280" y="881849"/>
          <a:ext cx="327782" cy="3277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A5D6E27-4F0E-448C-8497-2C65B8CEDAC7}">
      <dsp:nvSpPr>
        <dsp:cNvPr id="0" name=""/>
        <dsp:cNvSpPr/>
      </dsp:nvSpPr>
      <dsp:spPr>
        <a:xfrm>
          <a:off x="688342" y="747757"/>
          <a:ext cx="89128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711200">
            <a:lnSpc>
              <a:spcPct val="100000"/>
            </a:lnSpc>
            <a:spcBef>
              <a:spcPct val="0"/>
            </a:spcBef>
            <a:spcAft>
              <a:spcPct val="35000"/>
            </a:spcAft>
            <a:buNone/>
          </a:pPr>
          <a:r>
            <a:rPr lang="es-ES" sz="1600" b="0" kern="1200" dirty="0"/>
            <a:t>Su concentración aumenta en proporción a la gravedad de la sepsis</a:t>
          </a:r>
          <a:endParaRPr lang="en-US" sz="1600" kern="1200" dirty="0"/>
        </a:p>
      </dsp:txBody>
      <dsp:txXfrm>
        <a:off x="688342" y="747757"/>
        <a:ext cx="8912857" cy="595967"/>
      </dsp:txXfrm>
    </dsp:sp>
    <dsp:sp modelId="{F0D4D7F3-3E19-4E04-9F15-B1AB77F62225}">
      <dsp:nvSpPr>
        <dsp:cNvPr id="0" name=""/>
        <dsp:cNvSpPr/>
      </dsp:nvSpPr>
      <dsp:spPr>
        <a:xfrm>
          <a:off x="0" y="1492716"/>
          <a:ext cx="9601200" cy="5959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54A38-4BDE-42F7-B013-3BB7A8BA1891}">
      <dsp:nvSpPr>
        <dsp:cNvPr id="0" name=""/>
        <dsp:cNvSpPr/>
      </dsp:nvSpPr>
      <dsp:spPr>
        <a:xfrm>
          <a:off x="180280" y="1626808"/>
          <a:ext cx="327782" cy="3277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4D8922E-62B2-4155-9247-EE1AD62D1E52}">
      <dsp:nvSpPr>
        <dsp:cNvPr id="0" name=""/>
        <dsp:cNvSpPr/>
      </dsp:nvSpPr>
      <dsp:spPr>
        <a:xfrm>
          <a:off x="688342" y="1492716"/>
          <a:ext cx="89128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711200">
            <a:lnSpc>
              <a:spcPct val="100000"/>
            </a:lnSpc>
            <a:spcBef>
              <a:spcPct val="0"/>
            </a:spcBef>
            <a:spcAft>
              <a:spcPct val="35000"/>
            </a:spcAft>
            <a:buNone/>
          </a:pPr>
          <a:r>
            <a:rPr lang="es-ES" sz="1600" b="0" kern="1200" dirty="0"/>
            <a:t>Su concentración tiene valor pronóstico para el desarrollo de complicaciones</a:t>
          </a:r>
          <a:endParaRPr lang="en-US" sz="1600" kern="1200" dirty="0"/>
        </a:p>
      </dsp:txBody>
      <dsp:txXfrm>
        <a:off x="688342" y="1492716"/>
        <a:ext cx="8912857" cy="595967"/>
      </dsp:txXfrm>
    </dsp:sp>
    <dsp:sp modelId="{BD0A2AE1-4608-4BB7-AE43-02B39416420F}">
      <dsp:nvSpPr>
        <dsp:cNvPr id="0" name=""/>
        <dsp:cNvSpPr/>
      </dsp:nvSpPr>
      <dsp:spPr>
        <a:xfrm>
          <a:off x="0" y="2237675"/>
          <a:ext cx="9601200" cy="5959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16EA6-EF03-4889-9595-460CFC767C33}">
      <dsp:nvSpPr>
        <dsp:cNvPr id="0" name=""/>
        <dsp:cNvSpPr/>
      </dsp:nvSpPr>
      <dsp:spPr>
        <a:xfrm>
          <a:off x="180280" y="2371768"/>
          <a:ext cx="327782" cy="3277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3FF9FF6-ECB2-49BD-A71D-1523259C2779}">
      <dsp:nvSpPr>
        <dsp:cNvPr id="0" name=""/>
        <dsp:cNvSpPr/>
      </dsp:nvSpPr>
      <dsp:spPr>
        <a:xfrm>
          <a:off x="688342" y="2237675"/>
          <a:ext cx="89128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711200">
            <a:lnSpc>
              <a:spcPct val="100000"/>
            </a:lnSpc>
            <a:spcBef>
              <a:spcPct val="0"/>
            </a:spcBef>
            <a:spcAft>
              <a:spcPct val="35000"/>
            </a:spcAft>
            <a:buNone/>
          </a:pPr>
          <a:r>
            <a:rPr lang="es-ES" sz="1600" b="0" kern="1200" dirty="0"/>
            <a:t>La medición seriada puede ser utilizada para monitorizar la evolución de la sepsis y también como indicador de la eficacia del tratamiento antimicrobiano aplicado</a:t>
          </a:r>
          <a:endParaRPr lang="en-US" sz="1600" kern="1200" dirty="0"/>
        </a:p>
      </dsp:txBody>
      <dsp:txXfrm>
        <a:off x="688342" y="2237675"/>
        <a:ext cx="8912857" cy="595967"/>
      </dsp:txXfrm>
    </dsp:sp>
    <dsp:sp modelId="{51295F2A-7537-41B0-9DE4-9D41AE1C7C89}">
      <dsp:nvSpPr>
        <dsp:cNvPr id="0" name=""/>
        <dsp:cNvSpPr/>
      </dsp:nvSpPr>
      <dsp:spPr>
        <a:xfrm>
          <a:off x="0" y="2982634"/>
          <a:ext cx="9601200" cy="5959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0F195-725C-4036-A57E-153850457346}">
      <dsp:nvSpPr>
        <dsp:cNvPr id="0" name=""/>
        <dsp:cNvSpPr/>
      </dsp:nvSpPr>
      <dsp:spPr>
        <a:xfrm>
          <a:off x="180280" y="3116727"/>
          <a:ext cx="327782" cy="3277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91747DC-579F-4505-A4C7-75E3930675F7}">
      <dsp:nvSpPr>
        <dsp:cNvPr id="0" name=""/>
        <dsp:cNvSpPr/>
      </dsp:nvSpPr>
      <dsp:spPr>
        <a:xfrm>
          <a:off x="688342" y="2982634"/>
          <a:ext cx="89128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marL="0" lvl="0" indent="0" algn="l" defTabSz="711200">
            <a:lnSpc>
              <a:spcPct val="100000"/>
            </a:lnSpc>
            <a:spcBef>
              <a:spcPct val="0"/>
            </a:spcBef>
            <a:spcAft>
              <a:spcPct val="35000"/>
            </a:spcAft>
            <a:buNone/>
          </a:pPr>
          <a:r>
            <a:rPr lang="es-ES" sz="1600" b="0" kern="1200" dirty="0"/>
            <a:t>En poblaciones seleccionadas su medición puede ser útil para valorar la necesidad de tratamiento antibiótico</a:t>
          </a:r>
          <a:endParaRPr lang="en-US" sz="1600" kern="1200" dirty="0"/>
        </a:p>
      </dsp:txBody>
      <dsp:txXfrm>
        <a:off x="688342" y="2982634"/>
        <a:ext cx="8912857" cy="59596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s-ES" sz="1400" b="0" strike="noStrike" spc="-1">
                <a:latin typeface="Times New Roman"/>
              </a:rPr>
              <a:t>&lt;fecha/hora&gt;</a:t>
            </a: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algn="ctr">
              <a:lnSpc>
                <a:spcPct val="100000"/>
              </a:lnSpc>
              <a:buNone/>
            </a:pPr>
            <a:r>
              <a:rPr lang="es-ES" sz="1400" b="0" strike="noStrike" spc="-1">
                <a:latin typeface="Times New Roman"/>
              </a:rPr>
              <a:t>&lt;pie de página&gt;</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36557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S" sz="1400" b="0" strike="noStrike" spc="-1">
                <a:latin typeface="Times New Roman"/>
              </a:rPr>
              <a:t>&lt;fecha/hora&gt;</a:t>
            </a:r>
          </a:p>
        </p:txBody>
      </p:sp>
      <p:sp>
        <p:nvSpPr>
          <p:cNvPr id="5" name="Footer Placeholder 4"/>
          <p:cNvSpPr>
            <a:spLocks noGrp="1"/>
          </p:cNvSpPr>
          <p:nvPr>
            <p:ph type="ftr" sz="quarter" idx="11"/>
          </p:nvPr>
        </p:nvSpPr>
        <p:spPr/>
        <p:txBody>
          <a:bodyPr/>
          <a:lstStyle/>
          <a:p>
            <a:pPr algn="ctr">
              <a:lnSpc>
                <a:spcPct val="100000"/>
              </a:lnSpc>
              <a:buNone/>
            </a:pPr>
            <a:r>
              <a:rPr lang="es-ES" sz="1400" b="0" strike="noStrike" spc="-1">
                <a:latin typeface="Times New Roman"/>
              </a:rPr>
              <a:t>&lt;pie de página&gt;</a:t>
            </a:r>
          </a:p>
        </p:txBody>
      </p:sp>
      <p:sp>
        <p:nvSpPr>
          <p:cNvPr id="6" name="Slide Number Placeholder 5"/>
          <p:cNvSpPr>
            <a:spLocks noGrp="1"/>
          </p:cNvSpPr>
          <p:nvPr>
            <p:ph type="sldNum" sz="quarter" idx="12"/>
          </p:nvPr>
        </p:nvSpPr>
        <p:spPr/>
        <p:txBody>
          <a:body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Tree>
    <p:extLst>
      <p:ext uri="{BB962C8B-B14F-4D97-AF65-F5344CB8AC3E}">
        <p14:creationId xmlns:p14="http://schemas.microsoft.com/office/powerpoint/2010/main" val="260900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S" sz="1400" b="0" strike="noStrike" spc="-1">
                <a:latin typeface="Times New Roman"/>
              </a:rPr>
              <a:t>&lt;fecha/hora&gt;</a:t>
            </a:r>
          </a:p>
        </p:txBody>
      </p:sp>
      <p:sp>
        <p:nvSpPr>
          <p:cNvPr id="5" name="Footer Placeholder 4"/>
          <p:cNvSpPr>
            <a:spLocks noGrp="1"/>
          </p:cNvSpPr>
          <p:nvPr>
            <p:ph type="ftr" sz="quarter" idx="11"/>
          </p:nvPr>
        </p:nvSpPr>
        <p:spPr/>
        <p:txBody>
          <a:bodyPr/>
          <a:lstStyle/>
          <a:p>
            <a:pPr algn="ctr">
              <a:lnSpc>
                <a:spcPct val="100000"/>
              </a:lnSpc>
              <a:buNone/>
            </a:pPr>
            <a:r>
              <a:rPr lang="es-ES" sz="1400" b="0" strike="noStrike" spc="-1">
                <a:latin typeface="Times New Roman"/>
              </a:rPr>
              <a:t>&lt;pie de página&gt;</a:t>
            </a:r>
          </a:p>
        </p:txBody>
      </p:sp>
      <p:sp>
        <p:nvSpPr>
          <p:cNvPr id="6" name="Slide Number Placeholder 5"/>
          <p:cNvSpPr>
            <a:spLocks noGrp="1"/>
          </p:cNvSpPr>
          <p:nvPr>
            <p:ph type="sldNum" sz="quarter" idx="12"/>
          </p:nvPr>
        </p:nvSpPr>
        <p:spPr/>
        <p:txBody>
          <a:body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Tree>
    <p:extLst>
      <p:ext uri="{BB962C8B-B14F-4D97-AF65-F5344CB8AC3E}">
        <p14:creationId xmlns:p14="http://schemas.microsoft.com/office/powerpoint/2010/main" val="3780063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6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s-E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ABAB8573-1A3A-4921-BC8C-0708895EDD26}" type="slidenum">
              <a:t>‹Nº›</a:t>
            </a:fld>
            <a:endParaRPr/>
          </a:p>
        </p:txBody>
      </p:sp>
      <p:sp>
        <p:nvSpPr>
          <p:cNvPr id="6" name="PlaceHolder 5"/>
          <p:cNvSpPr>
            <a:spLocks noGrp="1"/>
          </p:cNvSpPr>
          <p:nvPr>
            <p:ph type="dt" idx="6"/>
          </p:nvPr>
        </p:nvSpPr>
        <p:spPr/>
        <p:txBody>
          <a:bodyPr/>
          <a:lstStyle/>
          <a:p>
            <a:endParaRPr/>
          </a:p>
        </p:txBody>
      </p:sp>
    </p:spTree>
    <p:extLst>
      <p:ext uri="{BB962C8B-B14F-4D97-AF65-F5344CB8AC3E}">
        <p14:creationId xmlns:p14="http://schemas.microsoft.com/office/powerpoint/2010/main" val="367531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S" sz="1400" b="0" strike="noStrike" spc="-1">
                <a:latin typeface="Times New Roman"/>
              </a:rPr>
              <a:t>&lt;fecha/hora&gt;</a:t>
            </a:r>
          </a:p>
        </p:txBody>
      </p:sp>
      <p:sp>
        <p:nvSpPr>
          <p:cNvPr id="5" name="Footer Placeholder 4"/>
          <p:cNvSpPr>
            <a:spLocks noGrp="1"/>
          </p:cNvSpPr>
          <p:nvPr>
            <p:ph type="ftr" sz="quarter" idx="11"/>
          </p:nvPr>
        </p:nvSpPr>
        <p:spPr/>
        <p:txBody>
          <a:bodyPr/>
          <a:lstStyle/>
          <a:p>
            <a:pPr algn="ctr">
              <a:lnSpc>
                <a:spcPct val="100000"/>
              </a:lnSpc>
              <a:buNone/>
            </a:pPr>
            <a:r>
              <a:rPr lang="es-ES" sz="1400" b="0" strike="noStrike" spc="-1">
                <a:latin typeface="Times New Roman"/>
              </a:rPr>
              <a:t>&lt;pie de página&gt;</a:t>
            </a:r>
          </a:p>
        </p:txBody>
      </p:sp>
      <p:sp>
        <p:nvSpPr>
          <p:cNvPr id="6" name="Slide Number Placeholder 5"/>
          <p:cNvSpPr>
            <a:spLocks noGrp="1"/>
          </p:cNvSpPr>
          <p:nvPr>
            <p:ph type="sldNum" sz="quarter" idx="12"/>
          </p:nvPr>
        </p:nvSpPr>
        <p:spPr/>
        <p:txBody>
          <a:body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Tree>
    <p:extLst>
      <p:ext uri="{BB962C8B-B14F-4D97-AF65-F5344CB8AC3E}">
        <p14:creationId xmlns:p14="http://schemas.microsoft.com/office/powerpoint/2010/main" val="62963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r>
              <a:rPr lang="es-ES" sz="1400" b="0" strike="noStrike" spc="-1">
                <a:latin typeface="Times New Roman"/>
              </a:rPr>
              <a:t>&lt;fecha/hora&gt;</a:t>
            </a: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algn="ctr">
              <a:lnSpc>
                <a:spcPct val="100000"/>
              </a:lnSpc>
              <a:buNone/>
            </a:pPr>
            <a:r>
              <a:rPr lang="es-ES" sz="1400" b="0" strike="noStrike" spc="-1">
                <a:latin typeface="Times New Roman"/>
              </a:rPr>
              <a:t>&lt;pie de página&gt;</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715716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r>
              <a:rPr lang="es-ES" sz="1400" b="0" strike="noStrike" spc="-1">
                <a:latin typeface="Times New Roman"/>
              </a:rPr>
              <a:t>&lt;fecha/hora&gt;</a:t>
            </a:r>
          </a:p>
        </p:txBody>
      </p:sp>
      <p:sp>
        <p:nvSpPr>
          <p:cNvPr id="6" name="Footer Placeholder 5"/>
          <p:cNvSpPr>
            <a:spLocks noGrp="1"/>
          </p:cNvSpPr>
          <p:nvPr>
            <p:ph type="ftr" sz="quarter" idx="11"/>
          </p:nvPr>
        </p:nvSpPr>
        <p:spPr/>
        <p:txBody>
          <a:bodyPr/>
          <a:lstStyle/>
          <a:p>
            <a:pPr algn="ctr">
              <a:lnSpc>
                <a:spcPct val="100000"/>
              </a:lnSpc>
              <a:buNone/>
            </a:pPr>
            <a:r>
              <a:rPr lang="es-ES" sz="1400" b="0" strike="noStrike" spc="-1">
                <a:latin typeface="Times New Roman"/>
              </a:rPr>
              <a:t>&lt;pie de página&gt;</a:t>
            </a:r>
          </a:p>
        </p:txBody>
      </p:sp>
      <p:sp>
        <p:nvSpPr>
          <p:cNvPr id="7" name="Slide Number Placeholder 6"/>
          <p:cNvSpPr>
            <a:spLocks noGrp="1"/>
          </p:cNvSpPr>
          <p:nvPr>
            <p:ph type="sldNum" sz="quarter" idx="12"/>
          </p:nvPr>
        </p:nvSpPr>
        <p:spPr/>
        <p:txBody>
          <a:body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Tree>
    <p:extLst>
      <p:ext uri="{BB962C8B-B14F-4D97-AF65-F5344CB8AC3E}">
        <p14:creationId xmlns:p14="http://schemas.microsoft.com/office/powerpoint/2010/main" val="356798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r>
              <a:rPr lang="es-ES" sz="1400" b="0" strike="noStrike" spc="-1">
                <a:latin typeface="Times New Roman"/>
              </a:rPr>
              <a:t>&lt;fecha/hora&gt;</a:t>
            </a:r>
          </a:p>
        </p:txBody>
      </p:sp>
      <p:sp>
        <p:nvSpPr>
          <p:cNvPr id="8" name="Footer Placeholder 7"/>
          <p:cNvSpPr>
            <a:spLocks noGrp="1"/>
          </p:cNvSpPr>
          <p:nvPr>
            <p:ph type="ftr" sz="quarter" idx="11"/>
          </p:nvPr>
        </p:nvSpPr>
        <p:spPr/>
        <p:txBody>
          <a:bodyPr/>
          <a:lstStyle/>
          <a:p>
            <a:pPr algn="ctr">
              <a:lnSpc>
                <a:spcPct val="100000"/>
              </a:lnSpc>
              <a:buNone/>
            </a:pPr>
            <a:r>
              <a:rPr lang="es-ES" sz="1400" b="0" strike="noStrike" spc="-1">
                <a:latin typeface="Times New Roman"/>
              </a:rPr>
              <a:t>&lt;pie de página&gt;</a:t>
            </a:r>
          </a:p>
        </p:txBody>
      </p:sp>
      <p:sp>
        <p:nvSpPr>
          <p:cNvPr id="9" name="Slide Number Placeholder 8"/>
          <p:cNvSpPr>
            <a:spLocks noGrp="1"/>
          </p:cNvSpPr>
          <p:nvPr>
            <p:ph type="sldNum" sz="quarter" idx="12"/>
          </p:nvPr>
        </p:nvSpPr>
        <p:spPr/>
        <p:txBody>
          <a:body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Tree>
    <p:extLst>
      <p:ext uri="{BB962C8B-B14F-4D97-AF65-F5344CB8AC3E}">
        <p14:creationId xmlns:p14="http://schemas.microsoft.com/office/powerpoint/2010/main" val="280279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s-ES" sz="1400" b="0" strike="noStrike" spc="-1">
                <a:latin typeface="Times New Roman"/>
              </a:rPr>
              <a:t>&lt;fecha/hora&gt;</a:t>
            </a:r>
          </a:p>
        </p:txBody>
      </p:sp>
      <p:sp>
        <p:nvSpPr>
          <p:cNvPr id="4" name="Footer Placeholder 3"/>
          <p:cNvSpPr>
            <a:spLocks noGrp="1"/>
          </p:cNvSpPr>
          <p:nvPr>
            <p:ph type="ftr" sz="quarter" idx="11"/>
          </p:nvPr>
        </p:nvSpPr>
        <p:spPr/>
        <p:txBody>
          <a:bodyPr/>
          <a:lstStyle/>
          <a:p>
            <a:pPr algn="ctr">
              <a:lnSpc>
                <a:spcPct val="100000"/>
              </a:lnSpc>
              <a:buNone/>
            </a:pPr>
            <a:r>
              <a:rPr lang="es-ES" sz="1400" b="0" strike="noStrike" spc="-1">
                <a:latin typeface="Times New Roman"/>
              </a:rPr>
              <a:t>&lt;pie de página&gt;</a:t>
            </a:r>
          </a:p>
        </p:txBody>
      </p:sp>
      <p:sp>
        <p:nvSpPr>
          <p:cNvPr id="5" name="Slide Number Placeholder 4"/>
          <p:cNvSpPr>
            <a:spLocks noGrp="1"/>
          </p:cNvSpPr>
          <p:nvPr>
            <p:ph type="sldNum" sz="quarter" idx="12"/>
          </p:nvPr>
        </p:nvSpPr>
        <p:spPr/>
        <p:txBody>
          <a:body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Tree>
    <p:extLst>
      <p:ext uri="{BB962C8B-B14F-4D97-AF65-F5344CB8AC3E}">
        <p14:creationId xmlns:p14="http://schemas.microsoft.com/office/powerpoint/2010/main" val="70854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 sz="1400" b="0" strike="noStrike" spc="-1">
                <a:latin typeface="Times New Roman"/>
              </a:rPr>
              <a:t>&lt;fecha/hora&gt;</a:t>
            </a:r>
          </a:p>
        </p:txBody>
      </p:sp>
      <p:sp>
        <p:nvSpPr>
          <p:cNvPr id="3" name="Footer Placeholder 2"/>
          <p:cNvSpPr>
            <a:spLocks noGrp="1"/>
          </p:cNvSpPr>
          <p:nvPr>
            <p:ph type="ftr" sz="quarter" idx="11"/>
          </p:nvPr>
        </p:nvSpPr>
        <p:spPr/>
        <p:txBody>
          <a:bodyPr/>
          <a:lstStyle/>
          <a:p>
            <a:pPr algn="ctr">
              <a:lnSpc>
                <a:spcPct val="100000"/>
              </a:lnSpc>
              <a:buNone/>
            </a:pPr>
            <a:r>
              <a:rPr lang="es-ES" sz="1400" b="0" strike="noStrike" spc="-1">
                <a:latin typeface="Times New Roman"/>
              </a:rPr>
              <a:t>&lt;pie de página&gt;</a:t>
            </a:r>
          </a:p>
        </p:txBody>
      </p:sp>
      <p:sp>
        <p:nvSpPr>
          <p:cNvPr id="4" name="Slide Number Placeholder 3"/>
          <p:cNvSpPr>
            <a:spLocks noGrp="1"/>
          </p:cNvSpPr>
          <p:nvPr>
            <p:ph type="sldNum" sz="quarter" idx="12"/>
          </p:nvPr>
        </p:nvSpPr>
        <p:spPr/>
        <p:txBody>
          <a:body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Tree>
    <p:extLst>
      <p:ext uri="{BB962C8B-B14F-4D97-AF65-F5344CB8AC3E}">
        <p14:creationId xmlns:p14="http://schemas.microsoft.com/office/powerpoint/2010/main" val="380854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s-ES" sz="1400" b="0" strike="noStrike" spc="-1">
                <a:latin typeface="Times New Roman"/>
              </a:rPr>
              <a:t>&lt;fecha/hora&gt;</a:t>
            </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lgn="ctr">
              <a:lnSpc>
                <a:spcPct val="100000"/>
              </a:lnSpc>
              <a:buNone/>
            </a:pPr>
            <a:r>
              <a:rPr lang="es-ES" sz="1400" b="0" strike="noStrike" spc="-1">
                <a:latin typeface="Times New Roman"/>
              </a:rPr>
              <a:t>&lt;pie de página&gt;</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040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s-ES" sz="1400" b="0" strike="noStrike" spc="-1">
                <a:latin typeface="Times New Roman"/>
              </a:rPr>
              <a:t>&lt;fecha/hora&gt;</a:t>
            </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algn="ctr">
              <a:lnSpc>
                <a:spcPct val="100000"/>
              </a:lnSpc>
              <a:buNone/>
            </a:pPr>
            <a:fld id="{DC0EC95D-8606-47A2-86CA-92423914164D}" type="slidenum">
              <a:rPr lang="es-ES" sz="1400" b="1" strike="noStrike" spc="-1" smtClean="0">
                <a:solidFill>
                  <a:srgbClr val="FFFFFF"/>
                </a:solidFill>
                <a:latin typeface="Rockwell Condensed"/>
              </a:rPr>
              <a:t>‹Nº›</a:t>
            </a:fld>
            <a:endParaRPr lang="es-ES" sz="1400" b="0" strike="noStrike" spc="-1">
              <a:latin typeface="Times New Roman"/>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208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r>
              <a:rPr lang="es-ES" sz="1400" b="0" strike="noStrike" spc="-1">
                <a:latin typeface="Times New Roman"/>
              </a:rPr>
              <a:t>&lt;fecha/hora&gt;</a:t>
            </a: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algn="ctr">
              <a:lnSpc>
                <a:spcPct val="100000"/>
              </a:lnSpc>
              <a:buNone/>
            </a:pPr>
            <a:r>
              <a:rPr lang="es-ES" sz="1400" b="0" strike="noStrike" spc="-1">
                <a:latin typeface="Times New Roman"/>
              </a:rPr>
              <a:t>&lt;pie de página&gt;</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algn="ctr">
              <a:lnSpc>
                <a:spcPct val="100000"/>
              </a:lnSpc>
              <a:buNone/>
            </a:pPr>
            <a:fld id="{ED632283-94CE-462D-BA87-4456D1D902EB}" type="slidenum">
              <a:rPr lang="es-ES" sz="1400" b="1" strike="noStrike" spc="-1" smtClean="0">
                <a:solidFill>
                  <a:srgbClr val="FFFFFF"/>
                </a:solidFill>
                <a:latin typeface="Rockwell Condensed"/>
              </a:rPr>
              <a:t>‹Nº›</a:t>
            </a:fld>
            <a:endParaRPr lang="es-ES" sz="1400" b="0" strike="noStrike" spc="-1">
              <a:latin typeface="Times New Roman"/>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8945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2"/>
          <p:cNvSpPr>
            <a:spLocks noGrp="1"/>
          </p:cNvSpPr>
          <p:nvPr>
            <p:ph/>
          </p:nvPr>
        </p:nvSpPr>
        <p:spPr>
          <a:xfrm>
            <a:off x="3249960" y="4467240"/>
            <a:ext cx="7890480" cy="1069200"/>
          </a:xfrm>
          <a:prstGeom prst="rect">
            <a:avLst/>
          </a:prstGeom>
          <a:noFill/>
          <a:ln w="0">
            <a:noFill/>
          </a:ln>
        </p:spPr>
        <p:txBody>
          <a:bodyPr lIns="0" tIns="0" rIns="0" bIns="0" anchor="t">
            <a:normAutofit fontScale="88000" lnSpcReduction="10000"/>
          </a:bodyPr>
          <a:lstStyle/>
          <a:p>
            <a:pPr algn="r">
              <a:lnSpc>
                <a:spcPct val="90000"/>
              </a:lnSpc>
              <a:spcBef>
                <a:spcPts val="1199"/>
              </a:spcBef>
              <a:buNone/>
              <a:tabLst>
                <a:tab pos="0" algn="l"/>
              </a:tabLst>
            </a:pPr>
            <a:r>
              <a:rPr lang="es-ES" sz="2200" b="0" strike="noStrike" spc="-1" dirty="0">
                <a:solidFill>
                  <a:srgbClr val="000000"/>
                </a:solidFill>
                <a:latin typeface="Rockwell"/>
              </a:rPr>
              <a:t>Lázaro Irán Alba Valdivia</a:t>
            </a:r>
            <a:endParaRPr lang="es-ES" sz="2200" b="0" strike="noStrike" spc="-1" dirty="0">
              <a:latin typeface="Arial"/>
            </a:endParaRPr>
          </a:p>
          <a:p>
            <a:pPr algn="r">
              <a:lnSpc>
                <a:spcPct val="90000"/>
              </a:lnSpc>
              <a:spcBef>
                <a:spcPts val="1199"/>
              </a:spcBef>
              <a:buNone/>
              <a:tabLst>
                <a:tab pos="0" algn="l"/>
              </a:tabLst>
            </a:pPr>
            <a:r>
              <a:rPr lang="es-ES" sz="2200" b="0" strike="noStrike" spc="-1" dirty="0">
                <a:solidFill>
                  <a:srgbClr val="000000"/>
                </a:solidFill>
                <a:latin typeface="Rockwell"/>
              </a:rPr>
              <a:t>Facultativo Especialista en Análisis Clínicos</a:t>
            </a:r>
            <a:endParaRPr lang="es-ES" sz="2200" b="0" strike="noStrike" spc="-1" dirty="0">
              <a:latin typeface="Arial"/>
            </a:endParaRPr>
          </a:p>
          <a:p>
            <a:pPr algn="r">
              <a:lnSpc>
                <a:spcPct val="90000"/>
              </a:lnSpc>
              <a:spcBef>
                <a:spcPts val="1199"/>
              </a:spcBef>
              <a:buNone/>
              <a:tabLst>
                <a:tab pos="0" algn="l"/>
              </a:tabLst>
            </a:pPr>
            <a:r>
              <a:rPr lang="es-ES" sz="2200" b="0" strike="noStrike" spc="-1" dirty="0">
                <a:solidFill>
                  <a:srgbClr val="000000"/>
                </a:solidFill>
                <a:latin typeface="Rockwell"/>
              </a:rPr>
              <a:t>Clínica Santa María de la Asunción</a:t>
            </a:r>
            <a:endParaRPr lang="es-ES" sz="2200" b="0" strike="noStrike" spc="-1" dirty="0">
              <a:latin typeface="Arial"/>
            </a:endParaRPr>
          </a:p>
        </p:txBody>
      </p:sp>
      <p:sp>
        <p:nvSpPr>
          <p:cNvPr id="138" name="PlaceHolder 1"/>
          <p:cNvSpPr>
            <a:spLocks noGrp="1"/>
          </p:cNvSpPr>
          <p:nvPr>
            <p:ph type="title"/>
          </p:nvPr>
        </p:nvSpPr>
        <p:spPr>
          <a:xfrm>
            <a:off x="1051560" y="1432080"/>
            <a:ext cx="9966240" cy="3035160"/>
          </a:xfrm>
          <a:prstGeom prst="rect">
            <a:avLst/>
          </a:prstGeom>
          <a:noFill/>
          <a:ln w="0">
            <a:noFill/>
          </a:ln>
        </p:spPr>
        <p:txBody>
          <a:bodyPr lIns="0" tIns="0" rIns="0" bIns="0" anchor="ctr">
            <a:noAutofit/>
          </a:bodyPr>
          <a:lstStyle/>
          <a:p>
            <a:pPr>
              <a:lnSpc>
                <a:spcPct val="80000"/>
              </a:lnSpc>
              <a:buNone/>
            </a:pPr>
            <a:r>
              <a:rPr lang="es-ES" sz="4400" b="0" strike="noStrike" cap="all" spc="-1" dirty="0">
                <a:solidFill>
                  <a:schemeClr val="tx1"/>
                </a:solidFill>
                <a:latin typeface="Rockwell Condensed"/>
              </a:rPr>
              <a:t>Procalcitonina: Utilidad y recomendaciones para su medición en el laboratorio</a:t>
            </a:r>
            <a:endParaRPr lang="es-ES" sz="4400" b="0" strike="noStrike" spc="-1" dirty="0">
              <a:solidFill>
                <a:schemeClr val="tx1"/>
              </a:solidFill>
              <a:latin typeface="Arial"/>
            </a:endParaRPr>
          </a:p>
        </p:txBody>
      </p:sp>
      <p:pic>
        <p:nvPicPr>
          <p:cNvPr id="3" name="Imagen 2" descr="Forma&#10;&#10;Descripción generada automáticamente con confianza media">
            <a:extLst>
              <a:ext uri="{FF2B5EF4-FFF2-40B4-BE49-F238E27FC236}">
                <a16:creationId xmlns:a16="http://schemas.microsoft.com/office/drawing/2014/main" id="{EE4ECE8C-9C71-291B-CB1E-639FCF5CE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740" y="572187"/>
            <a:ext cx="4838700" cy="1092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28354-0B46-7370-4332-C7F10720336D}"/>
              </a:ext>
            </a:extLst>
          </p:cNvPr>
          <p:cNvSpPr>
            <a:spLocks noGrp="1"/>
          </p:cNvSpPr>
          <p:nvPr>
            <p:ph type="title"/>
          </p:nvPr>
        </p:nvSpPr>
        <p:spPr>
          <a:xfrm>
            <a:off x="1371600" y="685800"/>
            <a:ext cx="3282695" cy="1485900"/>
          </a:xfrm>
        </p:spPr>
        <p:txBody>
          <a:bodyPr>
            <a:normAutofit/>
          </a:bodyPr>
          <a:lstStyle/>
          <a:p>
            <a:r>
              <a:rPr lang="es-ES" sz="2400" b="0" strike="noStrike" cap="all" spc="-1" dirty="0">
                <a:latin typeface="Rockwell Condensed"/>
              </a:rPr>
              <a:t>Cinética de la procalcitonina en comparación con otros biomarcadores</a:t>
            </a:r>
            <a:endParaRPr lang="es-ES" sz="2400" dirty="0"/>
          </a:p>
        </p:txBody>
      </p:sp>
      <p:sp>
        <p:nvSpPr>
          <p:cNvPr id="3" name="Marcador de contenido 2">
            <a:extLst>
              <a:ext uri="{FF2B5EF4-FFF2-40B4-BE49-F238E27FC236}">
                <a16:creationId xmlns:a16="http://schemas.microsoft.com/office/drawing/2014/main" id="{34D03DD6-B079-1CDC-D347-8A166FF5FAC6}"/>
              </a:ext>
            </a:extLst>
          </p:cNvPr>
          <p:cNvSpPr>
            <a:spLocks noGrp="1"/>
          </p:cNvSpPr>
          <p:nvPr>
            <p:ph idx="1"/>
          </p:nvPr>
        </p:nvSpPr>
        <p:spPr>
          <a:xfrm>
            <a:off x="1371600" y="2286000"/>
            <a:ext cx="3282694" cy="3581400"/>
          </a:xfrm>
        </p:spPr>
        <p:txBody>
          <a:bodyPr>
            <a:normAutofit/>
          </a:bodyPr>
          <a:lstStyle/>
          <a:p>
            <a:pPr marL="182880" indent="-182880">
              <a:spcBef>
                <a:spcPts val="1199"/>
              </a:spcBef>
              <a:buClr>
                <a:srgbClr val="9E3611"/>
              </a:buClr>
              <a:buSzPct val="85000"/>
              <a:buFont typeface="Wingdings" charset="2"/>
              <a:buChar char=""/>
            </a:pPr>
            <a:r>
              <a:rPr lang="es-ES" b="0" strike="noStrike" spc="-1" dirty="0">
                <a:solidFill>
                  <a:srgbClr val="FF0000"/>
                </a:solidFill>
                <a:latin typeface="Rockwell"/>
              </a:rPr>
              <a:t>Aumenta en 3 – 6 horas posteriores a la invasión bacteriana</a:t>
            </a:r>
            <a:endParaRPr lang="es-ES" b="0" strike="noStrike" spc="-1" dirty="0">
              <a:solidFill>
                <a:srgbClr val="FF0000"/>
              </a:solidFill>
              <a:latin typeface="Arial"/>
            </a:endParaRPr>
          </a:p>
          <a:p>
            <a:pPr marL="182880" indent="-182880">
              <a:spcBef>
                <a:spcPts val="1199"/>
              </a:spcBef>
              <a:buClr>
                <a:srgbClr val="9E3611"/>
              </a:buClr>
              <a:buSzPct val="85000"/>
              <a:buFont typeface="Wingdings" charset="2"/>
              <a:buChar char=""/>
            </a:pPr>
            <a:r>
              <a:rPr lang="es-ES" b="0" strike="noStrike" spc="-1" dirty="0">
                <a:solidFill>
                  <a:srgbClr val="FF0000"/>
                </a:solidFill>
                <a:latin typeface="Rockwell"/>
              </a:rPr>
              <a:t>Es significativa a las 6 horas </a:t>
            </a:r>
            <a:endParaRPr lang="es-ES" b="0" strike="noStrike" spc="-1" dirty="0">
              <a:solidFill>
                <a:srgbClr val="FF0000"/>
              </a:solidFill>
              <a:latin typeface="Arial"/>
            </a:endParaRPr>
          </a:p>
          <a:p>
            <a:pPr marL="182880" indent="-182880">
              <a:spcBef>
                <a:spcPts val="1199"/>
              </a:spcBef>
              <a:buClr>
                <a:srgbClr val="9E3611"/>
              </a:buClr>
              <a:buSzPct val="85000"/>
              <a:buFont typeface="Wingdings" charset="2"/>
              <a:buChar char=""/>
            </a:pPr>
            <a:r>
              <a:rPr lang="es-ES" b="0" strike="noStrike" spc="-1" dirty="0">
                <a:solidFill>
                  <a:srgbClr val="FF0000"/>
                </a:solidFill>
                <a:latin typeface="Rockwell"/>
              </a:rPr>
              <a:t>Presenta valores máximos a las 12 – 48 horas</a:t>
            </a:r>
            <a:endParaRPr lang="es-ES" b="0" strike="noStrike" spc="-1" dirty="0">
              <a:solidFill>
                <a:srgbClr val="FF0000"/>
              </a:solidFill>
              <a:latin typeface="Arial"/>
            </a:endParaRPr>
          </a:p>
          <a:p>
            <a:pPr marL="182880" indent="-182880">
              <a:spcBef>
                <a:spcPts val="1199"/>
              </a:spcBef>
              <a:buClr>
                <a:srgbClr val="9E3611"/>
              </a:buClr>
              <a:buSzPct val="85000"/>
              <a:buFont typeface="Wingdings" charset="2"/>
              <a:buChar char=""/>
            </a:pPr>
            <a:r>
              <a:rPr lang="es-ES" b="0" strike="noStrike" spc="-1" dirty="0">
                <a:solidFill>
                  <a:srgbClr val="FF0000"/>
                </a:solidFill>
                <a:latin typeface="Rockwell"/>
              </a:rPr>
              <a:t>Presenta una vida media de 24 horas</a:t>
            </a:r>
            <a:endParaRPr lang="es-ES" b="0" strike="noStrike" spc="-1" dirty="0">
              <a:solidFill>
                <a:srgbClr val="FF0000"/>
              </a:solidFill>
              <a:latin typeface="Arial"/>
            </a:endParaRPr>
          </a:p>
          <a:p>
            <a:endParaRPr lang="es-ES" dirty="0"/>
          </a:p>
        </p:txBody>
      </p:sp>
      <p:pic>
        <p:nvPicPr>
          <p:cNvPr id="4" name="Picture 2" descr="VIDAS B.R.A.H.M.S PCT | bioMérieux España">
            <a:extLst>
              <a:ext uri="{FF2B5EF4-FFF2-40B4-BE49-F238E27FC236}">
                <a16:creationId xmlns:a16="http://schemas.microsoft.com/office/drawing/2014/main" id="{B175B1A9-81E9-E2FD-0770-7FB0420C2AAB}"/>
              </a:ext>
            </a:extLst>
          </p:cNvPr>
          <p:cNvPicPr/>
          <p:nvPr/>
        </p:nvPicPr>
        <p:blipFill>
          <a:blip r:embed="rId2"/>
          <a:stretch/>
        </p:blipFill>
        <p:spPr>
          <a:xfrm>
            <a:off x="5031467" y="694739"/>
            <a:ext cx="6517065" cy="5148481"/>
          </a:xfrm>
          <a:prstGeom prst="rect">
            <a:avLst/>
          </a:prstGeom>
        </p:spPr>
      </p:pic>
    </p:spTree>
    <p:extLst>
      <p:ext uri="{BB962C8B-B14F-4D97-AF65-F5344CB8AC3E}">
        <p14:creationId xmlns:p14="http://schemas.microsoft.com/office/powerpoint/2010/main" val="390322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idx="4294967295"/>
          </p:nvPr>
        </p:nvSpPr>
        <p:spPr>
          <a:xfrm>
            <a:off x="1341437" y="2085975"/>
            <a:ext cx="4754563" cy="639763"/>
          </a:xfrm>
          <a:prstGeom prst="rect">
            <a:avLst/>
          </a:prstGeom>
          <a:solidFill>
            <a:srgbClr val="0070C0"/>
          </a:solidFill>
          <a:ln w="0">
            <a:noFill/>
          </a:ln>
        </p:spPr>
        <p:txBody>
          <a:bodyPr lIns="90000" tIns="45000" rIns="90000" bIns="45000" anchor="ctr">
            <a:noAutofit/>
          </a:bodyPr>
          <a:lstStyle/>
          <a:p>
            <a:pPr>
              <a:lnSpc>
                <a:spcPct val="90000"/>
              </a:lnSpc>
              <a:spcBef>
                <a:spcPts val="1199"/>
              </a:spcBef>
              <a:buNone/>
              <a:tabLst>
                <a:tab pos="0" algn="l"/>
              </a:tabLst>
            </a:pPr>
            <a:r>
              <a:rPr lang="es-ES" sz="2000" b="1" strike="noStrike" spc="-1" dirty="0">
                <a:solidFill>
                  <a:srgbClr val="9E3611"/>
                </a:solidFill>
                <a:latin typeface="Rockwell"/>
              </a:rPr>
              <a:t>Falsos positivos</a:t>
            </a:r>
            <a:endParaRPr lang="es-ES" sz="2000" b="0" strike="noStrike" spc="-1" dirty="0">
              <a:latin typeface="Arial"/>
            </a:endParaRPr>
          </a:p>
        </p:txBody>
      </p:sp>
      <p:sp>
        <p:nvSpPr>
          <p:cNvPr id="177" name="PlaceHolder 2"/>
          <p:cNvSpPr>
            <a:spLocks noGrp="1"/>
          </p:cNvSpPr>
          <p:nvPr>
            <p:ph idx="4294967295"/>
          </p:nvPr>
        </p:nvSpPr>
        <p:spPr>
          <a:xfrm>
            <a:off x="1341436" y="2754313"/>
            <a:ext cx="4754563" cy="3290888"/>
          </a:xfrm>
          <a:prstGeom prst="rect">
            <a:avLst/>
          </a:prstGeom>
          <a:noFill/>
          <a:ln w="0">
            <a:noFill/>
          </a:ln>
        </p:spPr>
        <p:txBody>
          <a:bodyPr lIns="90000" tIns="45000" rIns="90000" bIns="45000" anchor="t">
            <a:noAutofit/>
          </a:bodyPr>
          <a:lstStyle/>
          <a:p>
            <a:pPr marL="182880" indent="-182880">
              <a:lnSpc>
                <a:spcPct val="90000"/>
              </a:lnSpc>
              <a:spcBef>
                <a:spcPts val="1199"/>
              </a:spcBef>
              <a:buClr>
                <a:srgbClr val="9E3611"/>
              </a:buClr>
              <a:buSzPct val="85000"/>
              <a:buFont typeface="Wingdings" charset="2"/>
              <a:buChar char=""/>
            </a:pPr>
            <a:r>
              <a:rPr lang="es-ES" sz="2000" b="1" strike="noStrike" spc="-1" dirty="0">
                <a:solidFill>
                  <a:srgbClr val="000000"/>
                </a:solidFill>
                <a:latin typeface="Rockwell"/>
              </a:rPr>
              <a:t>Politraumatizado</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1" strike="noStrike" spc="-1" dirty="0">
                <a:solidFill>
                  <a:srgbClr val="000000"/>
                </a:solidFill>
                <a:latin typeface="Rockwell"/>
              </a:rPr>
              <a:t>Postcirugía</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Quemaduras extensas</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Pancreatitis</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Shock cardiogénico</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Neoplasias</a:t>
            </a:r>
            <a:endParaRPr lang="es-ES" sz="2000" b="0" strike="noStrike" spc="-1" dirty="0">
              <a:latin typeface="Arial"/>
            </a:endParaRPr>
          </a:p>
          <a:p>
            <a:pPr>
              <a:lnSpc>
                <a:spcPct val="90000"/>
              </a:lnSpc>
              <a:spcBef>
                <a:spcPts val="1199"/>
              </a:spcBef>
              <a:buNone/>
            </a:pPr>
            <a:endParaRPr lang="es-ES" sz="2000" b="0" strike="noStrike" spc="-1" dirty="0">
              <a:latin typeface="Arial"/>
            </a:endParaRPr>
          </a:p>
          <a:p>
            <a:pPr>
              <a:lnSpc>
                <a:spcPct val="90000"/>
              </a:lnSpc>
              <a:spcBef>
                <a:spcPts val="1199"/>
              </a:spcBef>
              <a:buNone/>
            </a:pPr>
            <a:endParaRPr lang="es-ES" sz="2000" b="0" strike="noStrike" spc="-1" dirty="0">
              <a:latin typeface="Arial"/>
            </a:endParaRPr>
          </a:p>
        </p:txBody>
      </p:sp>
      <p:sp>
        <p:nvSpPr>
          <p:cNvPr id="178" name="PlaceHolder 3"/>
          <p:cNvSpPr>
            <a:spLocks noGrp="1"/>
          </p:cNvSpPr>
          <p:nvPr>
            <p:ph idx="4294967295"/>
          </p:nvPr>
        </p:nvSpPr>
        <p:spPr>
          <a:xfrm>
            <a:off x="6096000" y="2103438"/>
            <a:ext cx="4754562" cy="639762"/>
          </a:xfrm>
          <a:prstGeom prst="rect">
            <a:avLst/>
          </a:prstGeom>
          <a:solidFill>
            <a:srgbClr val="FFC000"/>
          </a:solidFill>
          <a:ln w="0">
            <a:noFill/>
          </a:ln>
        </p:spPr>
        <p:txBody>
          <a:bodyPr lIns="90000" tIns="45000" rIns="90000" bIns="45000" anchor="ctr">
            <a:noAutofit/>
          </a:bodyPr>
          <a:lstStyle/>
          <a:p>
            <a:pPr>
              <a:lnSpc>
                <a:spcPct val="90000"/>
              </a:lnSpc>
              <a:spcBef>
                <a:spcPts val="1199"/>
              </a:spcBef>
              <a:buNone/>
              <a:tabLst>
                <a:tab pos="0" algn="l"/>
              </a:tabLst>
            </a:pPr>
            <a:r>
              <a:rPr lang="es-ES" sz="2000" b="1" strike="noStrike" spc="-1" dirty="0">
                <a:solidFill>
                  <a:srgbClr val="9E3611"/>
                </a:solidFill>
                <a:latin typeface="Rockwell"/>
              </a:rPr>
              <a:t>Falsos negativos</a:t>
            </a:r>
            <a:endParaRPr lang="es-ES" sz="2000" b="0" strike="noStrike" spc="-1" dirty="0">
              <a:latin typeface="Arial"/>
            </a:endParaRPr>
          </a:p>
        </p:txBody>
      </p:sp>
      <p:sp>
        <p:nvSpPr>
          <p:cNvPr id="179" name="PlaceHolder 4"/>
          <p:cNvSpPr>
            <a:spLocks noGrp="1"/>
          </p:cNvSpPr>
          <p:nvPr>
            <p:ph idx="4294967295"/>
          </p:nvPr>
        </p:nvSpPr>
        <p:spPr>
          <a:xfrm>
            <a:off x="6096000" y="2747361"/>
            <a:ext cx="4754562" cy="3290887"/>
          </a:xfrm>
          <a:prstGeom prst="rect">
            <a:avLst/>
          </a:prstGeom>
          <a:noFill/>
          <a:ln w="0">
            <a:noFill/>
          </a:ln>
        </p:spPr>
        <p:txBody>
          <a:bodyPr lIns="90000" tIns="45000" rIns="90000" bIns="45000" anchor="t">
            <a:noAutofit/>
          </a:bodyPr>
          <a:lstStyle/>
          <a:p>
            <a:pPr marL="182880" indent="-182880">
              <a:lnSpc>
                <a:spcPct val="90000"/>
              </a:lnSpc>
              <a:spcBef>
                <a:spcPts val="1199"/>
              </a:spcBef>
              <a:buClr>
                <a:srgbClr val="9E3611"/>
              </a:buClr>
              <a:buSzPct val="85000"/>
              <a:buFont typeface="Wingdings" charset="2"/>
              <a:buChar char=""/>
            </a:pPr>
            <a:r>
              <a:rPr lang="es-ES" sz="2000" b="1" strike="noStrike" spc="-1" dirty="0">
                <a:solidFill>
                  <a:srgbClr val="000000"/>
                </a:solidFill>
                <a:latin typeface="Rockwell"/>
              </a:rPr>
              <a:t>Infecciones bacterianas localizadas (osteomielitis, sinusitis, otitis, apendicitis, </a:t>
            </a:r>
            <a:r>
              <a:rPr lang="es-ES" sz="2000" b="1" strike="noStrike" spc="-1" dirty="0" err="1">
                <a:solidFill>
                  <a:srgbClr val="000000"/>
                </a:solidFill>
                <a:latin typeface="Rockwell"/>
              </a:rPr>
              <a:t>etc</a:t>
            </a:r>
            <a:r>
              <a:rPr lang="es-ES" sz="2000" b="1" strike="noStrike" spc="-1" dirty="0">
                <a:solidFill>
                  <a:srgbClr val="000000"/>
                </a:solidFill>
                <a:latin typeface="Rockwell"/>
              </a:rPr>
              <a:t>)</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1" strike="noStrike" spc="-1" dirty="0">
                <a:solidFill>
                  <a:srgbClr val="000000"/>
                </a:solidFill>
                <a:latin typeface="Rockwell"/>
              </a:rPr>
              <a:t>Primeras horas en la sepsis (&lt;6 horas)</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Endocarditis subaguda</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Bacterias intracelulares</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Neumonías atípicas</a:t>
            </a:r>
            <a:endParaRPr lang="es-ES" sz="2000" b="0" strike="noStrike" spc="-1" dirty="0">
              <a:latin typeface="Arial"/>
            </a:endParaRPr>
          </a:p>
        </p:txBody>
      </p:sp>
      <p:sp>
        <p:nvSpPr>
          <p:cNvPr id="180" name="PlaceHolder 5"/>
          <p:cNvSpPr>
            <a:spLocks noGrp="1"/>
          </p:cNvSpPr>
          <p:nvPr>
            <p:ph type="title" idx="4294967295"/>
          </p:nvPr>
        </p:nvSpPr>
        <p:spPr>
          <a:xfrm>
            <a:off x="1066799" y="336551"/>
            <a:ext cx="10058400" cy="1608137"/>
          </a:xfrm>
          <a:prstGeom prst="rect">
            <a:avLst/>
          </a:prstGeom>
          <a:noFill/>
          <a:ln w="0">
            <a:noFill/>
          </a:ln>
        </p:spPr>
        <p:txBody>
          <a:bodyPr lIns="90000" tIns="45000" rIns="90000" bIns="45000" anchor="ctr">
            <a:noAutofit/>
          </a:bodyPr>
          <a:lstStyle/>
          <a:p>
            <a:pPr algn="ctr">
              <a:lnSpc>
                <a:spcPct val="90000"/>
              </a:lnSpc>
              <a:buNone/>
            </a:pPr>
            <a:r>
              <a:rPr lang="es-ES" sz="5400" b="0" strike="noStrike" cap="all" spc="-1" dirty="0">
                <a:latin typeface="Rockwell Condensed"/>
              </a:rPr>
              <a:t>Limitaciones de la procalcitonina</a:t>
            </a:r>
            <a:endParaRPr lang="es-ES" sz="54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p:cNvSpPr>
          <p:nvPr>
            <p:ph type="title" idx="4294967295"/>
          </p:nvPr>
        </p:nvSpPr>
        <p:spPr>
          <a:xfrm>
            <a:off x="2133600" y="484188"/>
            <a:ext cx="10058400" cy="1608137"/>
          </a:xfrm>
          <a:prstGeom prst="rect">
            <a:avLst/>
          </a:prstGeom>
          <a:noFill/>
          <a:ln w="0">
            <a:noFill/>
          </a:ln>
        </p:spPr>
        <p:txBody>
          <a:bodyPr lIns="90000" tIns="45000" rIns="90000" bIns="45000" anchor="ctr">
            <a:noAutofit/>
          </a:bodyPr>
          <a:lstStyle/>
          <a:p>
            <a:pPr>
              <a:lnSpc>
                <a:spcPct val="90000"/>
              </a:lnSpc>
              <a:buNone/>
            </a:pPr>
            <a:r>
              <a:rPr lang="es-ES" sz="5400" b="0" strike="noStrike" cap="all" spc="-1">
                <a:latin typeface="Rockwell Condensed"/>
              </a:rPr>
              <a:t>PCT  en el diagnóstico de sepsis</a:t>
            </a:r>
            <a:endParaRPr lang="es-ES" sz="5400" b="0" strike="noStrike" spc="-1">
              <a:latin typeface="Arial"/>
            </a:endParaRPr>
          </a:p>
        </p:txBody>
      </p:sp>
      <p:pic>
        <p:nvPicPr>
          <p:cNvPr id="193" name="Marcador de contenido 4" descr="Interfaz de usuario gráfica, Aplicación&#10;&#10;Descripción generada automáticamente"/>
          <p:cNvPicPr/>
          <p:nvPr/>
        </p:nvPicPr>
        <p:blipFill>
          <a:blip r:embed="rId2"/>
          <a:stretch/>
        </p:blipFill>
        <p:spPr>
          <a:xfrm>
            <a:off x="0" y="1655805"/>
            <a:ext cx="12192000" cy="5202195"/>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8" name="Rectangle 187">
            <a:extLst>
              <a:ext uri="{FF2B5EF4-FFF2-40B4-BE49-F238E27FC236}">
                <a16:creationId xmlns:a16="http://schemas.microsoft.com/office/drawing/2014/main" id="{0F90CED2-72DA-49F5-8068-294F7EEF1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p:nvSpPr>
          <p:cNvPr id="181" name="PlaceHolder 1"/>
          <p:cNvSpPr>
            <a:spLocks noGrp="1"/>
          </p:cNvSpPr>
          <p:nvPr>
            <p:ph type="title" idx="4294967295"/>
          </p:nvPr>
        </p:nvSpPr>
        <p:spPr>
          <a:xfrm>
            <a:off x="1295400" y="376881"/>
            <a:ext cx="9601200" cy="1485900"/>
          </a:xfrm>
          <a:prstGeom prst="rect">
            <a:avLst/>
          </a:prstGeom>
        </p:spPr>
        <p:txBody>
          <a:bodyPr vert="horz" lIns="91440" tIns="45720" rIns="91440" bIns="45720" rtlCol="0" anchor="t">
            <a:normAutofit/>
          </a:bodyPr>
          <a:lstStyle/>
          <a:p>
            <a:pPr algn="ctr"/>
            <a:r>
              <a:rPr lang="es-ES" sz="4800" b="0" strike="noStrike" cap="all" spc="-1" dirty="0">
                <a:latin typeface="Rockwell Condensed"/>
              </a:rPr>
              <a:t>diagnóstico precoz de infección bacteriana</a:t>
            </a:r>
            <a:endParaRPr lang="en-US" sz="4800" b="0" strike="noStrike" spc="-1" dirty="0">
              <a:latin typeface="Rockwell" panose="02060603020205020403" pitchFamily="18" charset="77"/>
            </a:endParaRPr>
          </a:p>
        </p:txBody>
      </p:sp>
      <p:graphicFrame>
        <p:nvGraphicFramePr>
          <p:cNvPr id="184" name="PlaceHolder 2">
            <a:extLst>
              <a:ext uri="{FF2B5EF4-FFF2-40B4-BE49-F238E27FC236}">
                <a16:creationId xmlns:a16="http://schemas.microsoft.com/office/drawing/2014/main" id="{03ACA702-A41D-0156-CF1E-A5BCE1D4D297}"/>
              </a:ext>
            </a:extLst>
          </p:cNvPr>
          <p:cNvGraphicFramePr>
            <a:graphicFrameLocks noGrp="1"/>
          </p:cNvGraphicFramePr>
          <p:nvPr>
            <p:ph idx="4294967295"/>
            <p:extLst>
              <p:ext uri="{D42A27DB-BD31-4B8C-83A1-F6EECF244321}">
                <p14:modId xmlns:p14="http://schemas.microsoft.com/office/powerpoint/2010/main" val="379495530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538C8-63BC-55EF-CA80-D041E376A99A}"/>
              </a:ext>
            </a:extLst>
          </p:cNvPr>
          <p:cNvSpPr>
            <a:spLocks noGrp="1"/>
          </p:cNvSpPr>
          <p:nvPr>
            <p:ph type="title"/>
          </p:nvPr>
        </p:nvSpPr>
        <p:spPr/>
        <p:txBody>
          <a:bodyPr/>
          <a:lstStyle/>
          <a:p>
            <a:r>
              <a:rPr lang="es-ES" sz="4400" b="0" strike="noStrike" cap="all" spc="-1" dirty="0">
                <a:latin typeface="Rockwell Condensed"/>
              </a:rPr>
              <a:t>SIRS, SEPSIS, SHOCK SÉPTICO</a:t>
            </a:r>
            <a:endParaRPr lang="es-ES" dirty="0"/>
          </a:p>
        </p:txBody>
      </p:sp>
      <p:pic>
        <p:nvPicPr>
          <p:cNvPr id="4" name="Marcador de contenido 8" descr="Escala de tiempo&#10;&#10;Descripción generada automáticamente">
            <a:extLst>
              <a:ext uri="{FF2B5EF4-FFF2-40B4-BE49-F238E27FC236}">
                <a16:creationId xmlns:a16="http://schemas.microsoft.com/office/drawing/2014/main" id="{32804DC8-5AA5-6F0B-3FBF-72F3284EC4FC}"/>
              </a:ext>
            </a:extLst>
          </p:cNvPr>
          <p:cNvPicPr/>
          <p:nvPr/>
        </p:nvPicPr>
        <p:blipFill>
          <a:blip r:embed="rId2"/>
          <a:stretch/>
        </p:blipFill>
        <p:spPr>
          <a:xfrm>
            <a:off x="0" y="1458097"/>
            <a:ext cx="12192000" cy="5399903"/>
          </a:xfrm>
          <a:prstGeom prst="rect">
            <a:avLst/>
          </a:prstGeom>
          <a:ln w="0">
            <a:noFill/>
          </a:ln>
        </p:spPr>
      </p:pic>
    </p:spTree>
    <p:extLst>
      <p:ext uri="{BB962C8B-B14F-4D97-AF65-F5344CB8AC3E}">
        <p14:creationId xmlns:p14="http://schemas.microsoft.com/office/powerpoint/2010/main" val="346649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8771D-572D-5D69-0432-9C0F11948B68}"/>
              </a:ext>
            </a:extLst>
          </p:cNvPr>
          <p:cNvSpPr>
            <a:spLocks noGrp="1"/>
          </p:cNvSpPr>
          <p:nvPr>
            <p:ph type="title"/>
          </p:nvPr>
        </p:nvSpPr>
        <p:spPr>
          <a:xfrm>
            <a:off x="1371600" y="685800"/>
            <a:ext cx="3282695" cy="1485900"/>
          </a:xfrm>
        </p:spPr>
        <p:txBody>
          <a:bodyPr>
            <a:normAutofit/>
          </a:bodyPr>
          <a:lstStyle/>
          <a:p>
            <a:r>
              <a:rPr lang="es-ES" sz="3400" b="0" strike="noStrike" cap="all" spc="-1" dirty="0">
                <a:latin typeface="Rockwell Condensed"/>
              </a:rPr>
              <a:t>Estratificación del riesgo de mala evolución</a:t>
            </a:r>
            <a:endParaRPr lang="es-ES" sz="3400" dirty="0"/>
          </a:p>
        </p:txBody>
      </p:sp>
      <p:sp>
        <p:nvSpPr>
          <p:cNvPr id="3" name="Marcador de contenido 2">
            <a:extLst>
              <a:ext uri="{FF2B5EF4-FFF2-40B4-BE49-F238E27FC236}">
                <a16:creationId xmlns:a16="http://schemas.microsoft.com/office/drawing/2014/main" id="{22C41EAC-30C1-38DE-8B97-DF730AD2BF43}"/>
              </a:ext>
            </a:extLst>
          </p:cNvPr>
          <p:cNvSpPr>
            <a:spLocks noGrp="1"/>
          </p:cNvSpPr>
          <p:nvPr>
            <p:ph idx="1"/>
          </p:nvPr>
        </p:nvSpPr>
        <p:spPr>
          <a:xfrm>
            <a:off x="1371600" y="2286000"/>
            <a:ext cx="3282694" cy="3581400"/>
          </a:xfrm>
        </p:spPr>
        <p:txBody>
          <a:bodyPr>
            <a:normAutofit/>
          </a:bodyPr>
          <a:lstStyle/>
          <a:p>
            <a:pPr marL="182880" indent="-182880">
              <a:spcBef>
                <a:spcPts val="1199"/>
              </a:spcBef>
              <a:buClr>
                <a:srgbClr val="9E3611"/>
              </a:buClr>
              <a:buSzPct val="85000"/>
              <a:buFont typeface="Wingdings" charset="2"/>
              <a:buChar char=""/>
            </a:pPr>
            <a:r>
              <a:rPr lang="es-ES" b="1" strike="noStrike" spc="-1" dirty="0">
                <a:latin typeface="Rockwell"/>
              </a:rPr>
              <a:t>Permite distinguir entre SIRS y estadios de sepsis</a:t>
            </a:r>
            <a:endParaRPr lang="es-ES" b="0" strike="noStrike" spc="-1" dirty="0">
              <a:latin typeface="Arial"/>
            </a:endParaRPr>
          </a:p>
          <a:p>
            <a:pPr>
              <a:spcBef>
                <a:spcPts val="1199"/>
              </a:spcBef>
              <a:buNone/>
              <a:tabLst>
                <a:tab pos="0" algn="l"/>
              </a:tabLst>
            </a:pPr>
            <a:endParaRPr lang="es-ES" b="0" strike="noStrike" spc="-1" dirty="0">
              <a:latin typeface="Arial"/>
            </a:endParaRPr>
          </a:p>
          <a:p>
            <a:pPr marL="182880" indent="-182880">
              <a:spcBef>
                <a:spcPts val="1199"/>
              </a:spcBef>
              <a:buClr>
                <a:srgbClr val="9E3611"/>
              </a:buClr>
              <a:buSzPct val="85000"/>
              <a:buFont typeface="Wingdings" charset="2"/>
              <a:buChar char=""/>
              <a:tabLst>
                <a:tab pos="0" algn="l"/>
              </a:tabLst>
            </a:pPr>
            <a:r>
              <a:rPr lang="es-ES" b="1" strike="noStrike" spc="-1" dirty="0">
                <a:latin typeface="Rockwell"/>
              </a:rPr>
              <a:t>Escala la gravedad de la Sepsis</a:t>
            </a:r>
            <a:endParaRPr lang="es-ES" b="0" strike="noStrike" spc="-1" dirty="0">
              <a:latin typeface="Arial"/>
            </a:endParaRPr>
          </a:p>
          <a:p>
            <a:endParaRPr lang="es-ES" dirty="0"/>
          </a:p>
        </p:txBody>
      </p:sp>
      <p:pic>
        <p:nvPicPr>
          <p:cNvPr id="4" name="Imagen 3" descr="Imagen 3">
            <a:extLst>
              <a:ext uri="{FF2B5EF4-FFF2-40B4-BE49-F238E27FC236}">
                <a16:creationId xmlns:a16="http://schemas.microsoft.com/office/drawing/2014/main" id="{8E78FE36-7342-03A8-23BF-C781B3DE3C68}"/>
              </a:ext>
            </a:extLst>
          </p:cNvPr>
          <p:cNvPicPr/>
          <p:nvPr/>
        </p:nvPicPr>
        <p:blipFill>
          <a:blip r:embed="rId2"/>
          <a:srcRect l="3947"/>
          <a:stretch/>
        </p:blipFill>
        <p:spPr>
          <a:xfrm>
            <a:off x="5031467" y="767061"/>
            <a:ext cx="6517065" cy="5003836"/>
          </a:xfrm>
          <a:prstGeom prst="rect">
            <a:avLst/>
          </a:prstGeom>
        </p:spPr>
      </p:pic>
    </p:spTree>
    <p:extLst>
      <p:ext uri="{BB962C8B-B14F-4D97-AF65-F5344CB8AC3E}">
        <p14:creationId xmlns:p14="http://schemas.microsoft.com/office/powerpoint/2010/main" val="232019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3E104-F291-BCCA-6A3A-94A2A7F1E9D1}"/>
              </a:ext>
            </a:extLst>
          </p:cNvPr>
          <p:cNvSpPr>
            <a:spLocks noGrp="1"/>
          </p:cNvSpPr>
          <p:nvPr>
            <p:ph type="title"/>
          </p:nvPr>
        </p:nvSpPr>
        <p:spPr>
          <a:xfrm>
            <a:off x="1295400" y="260007"/>
            <a:ext cx="9601200" cy="1485900"/>
          </a:xfrm>
        </p:spPr>
        <p:txBody>
          <a:bodyPr>
            <a:normAutofit fontScale="90000"/>
          </a:bodyPr>
          <a:lstStyle/>
          <a:p>
            <a:pPr algn="ctr"/>
            <a:r>
              <a:rPr lang="es-ES" sz="4400" b="0" strike="noStrike" cap="all" spc="-1" dirty="0">
                <a:latin typeface="Rockwell Condensed"/>
              </a:rPr>
              <a:t>es el único parámetro de laboratorio que contribuye significativamente al diagnóstico de sepsis</a:t>
            </a:r>
            <a:endParaRPr lang="es-ES" dirty="0"/>
          </a:p>
        </p:txBody>
      </p:sp>
      <p:pic>
        <p:nvPicPr>
          <p:cNvPr id="5" name="Marcador de contenido 4" descr="Gráfico, Gráfico de dispersión&#10;&#10;Descripción generada automáticamente">
            <a:extLst>
              <a:ext uri="{FF2B5EF4-FFF2-40B4-BE49-F238E27FC236}">
                <a16:creationId xmlns:a16="http://schemas.microsoft.com/office/drawing/2014/main" id="{684AABF2-8DD4-144D-BE0C-3B7CCC63CE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5296"/>
            <a:ext cx="12192000" cy="4942703"/>
          </a:xfrm>
        </p:spPr>
      </p:pic>
    </p:spTree>
    <p:extLst>
      <p:ext uri="{BB962C8B-B14F-4D97-AF65-F5344CB8AC3E}">
        <p14:creationId xmlns:p14="http://schemas.microsoft.com/office/powerpoint/2010/main" val="3293325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0E5C4-D27D-B4F5-2854-89351E91D1A9}"/>
              </a:ext>
            </a:extLst>
          </p:cNvPr>
          <p:cNvSpPr>
            <a:spLocks noGrp="1"/>
          </p:cNvSpPr>
          <p:nvPr>
            <p:ph type="title"/>
          </p:nvPr>
        </p:nvSpPr>
        <p:spPr>
          <a:xfrm>
            <a:off x="974124" y="234517"/>
            <a:ext cx="10243751" cy="1485900"/>
          </a:xfrm>
        </p:spPr>
        <p:txBody>
          <a:bodyPr>
            <a:noAutofit/>
          </a:bodyPr>
          <a:lstStyle/>
          <a:p>
            <a:pPr algn="ctr"/>
            <a:r>
              <a:rPr lang="es-ES" sz="3600" b="0" strike="noStrike" cap="all" spc="-1" dirty="0">
                <a:latin typeface="Rockwell Condensed"/>
              </a:rPr>
              <a:t>la concentración de </a:t>
            </a:r>
            <a:r>
              <a:rPr lang="es-ES" sz="3600" b="0" strike="noStrike" cap="all" spc="-1" dirty="0" err="1">
                <a:latin typeface="Rockwell Condensed"/>
              </a:rPr>
              <a:t>procalcitoninaes</a:t>
            </a:r>
            <a:r>
              <a:rPr lang="es-ES" sz="3600" b="0" strike="noStrike" cap="all" spc="-1" dirty="0">
                <a:latin typeface="Rockwell Condensed"/>
              </a:rPr>
              <a:t> un marcador más sensible y </a:t>
            </a:r>
            <a:r>
              <a:rPr lang="es-ES" sz="3600" b="0" strike="noStrike" cap="all" spc="-1" dirty="0" err="1">
                <a:latin typeface="Rockwell Condensed"/>
              </a:rPr>
              <a:t>específicode</a:t>
            </a:r>
            <a:r>
              <a:rPr lang="es-ES" sz="3600" b="0" strike="noStrike" cap="all" spc="-1" dirty="0">
                <a:latin typeface="Rockwell Condensed"/>
              </a:rPr>
              <a:t> sepsis que el lactato, la PCR y la IL-6</a:t>
            </a:r>
            <a:endParaRPr lang="es-ES" sz="3600" dirty="0"/>
          </a:p>
        </p:txBody>
      </p:sp>
      <p:pic>
        <p:nvPicPr>
          <p:cNvPr id="4" name="Picture 2">
            <a:extLst>
              <a:ext uri="{FF2B5EF4-FFF2-40B4-BE49-F238E27FC236}">
                <a16:creationId xmlns:a16="http://schemas.microsoft.com/office/drawing/2014/main" id="{B9AD6A40-74DA-7A6A-E262-59FD6D733CBA}"/>
              </a:ext>
            </a:extLst>
          </p:cNvPr>
          <p:cNvPicPr/>
          <p:nvPr/>
        </p:nvPicPr>
        <p:blipFill>
          <a:blip r:embed="rId2"/>
          <a:srcRect l="7818" r="20874"/>
          <a:stretch/>
        </p:blipFill>
        <p:spPr>
          <a:xfrm>
            <a:off x="1779373" y="1720417"/>
            <a:ext cx="8637374" cy="5003775"/>
          </a:xfrm>
          <a:prstGeom prst="rect">
            <a:avLst/>
          </a:prstGeom>
        </p:spPr>
      </p:pic>
    </p:spTree>
    <p:extLst>
      <p:ext uri="{BB962C8B-B14F-4D97-AF65-F5344CB8AC3E}">
        <p14:creationId xmlns:p14="http://schemas.microsoft.com/office/powerpoint/2010/main" val="316684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con confianza media">
            <a:extLst>
              <a:ext uri="{FF2B5EF4-FFF2-40B4-BE49-F238E27FC236}">
                <a16:creationId xmlns:a16="http://schemas.microsoft.com/office/drawing/2014/main" id="{A430AC3C-78AF-15E5-1BD9-BDF43EA26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03" y="531341"/>
            <a:ext cx="11479427" cy="5770605"/>
          </a:xfrm>
          <a:prstGeom prst="rect">
            <a:avLst/>
          </a:prstGeom>
        </p:spPr>
      </p:pic>
    </p:spTree>
    <p:extLst>
      <p:ext uri="{BB962C8B-B14F-4D97-AF65-F5344CB8AC3E}">
        <p14:creationId xmlns:p14="http://schemas.microsoft.com/office/powerpoint/2010/main" val="389331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title" idx="4294967295"/>
          </p:nvPr>
        </p:nvSpPr>
        <p:spPr>
          <a:xfrm>
            <a:off x="2133600" y="484188"/>
            <a:ext cx="10058400" cy="1608137"/>
          </a:xfrm>
          <a:prstGeom prst="rect">
            <a:avLst/>
          </a:prstGeom>
          <a:noFill/>
          <a:ln w="0">
            <a:noFill/>
          </a:ln>
        </p:spPr>
        <p:txBody>
          <a:bodyPr lIns="90000" tIns="45000" rIns="90000" bIns="45000" anchor="ctr">
            <a:noAutofit/>
          </a:bodyPr>
          <a:lstStyle/>
          <a:p>
            <a:pPr>
              <a:lnSpc>
                <a:spcPct val="90000"/>
              </a:lnSpc>
              <a:buNone/>
            </a:pPr>
            <a:r>
              <a:rPr lang="es-ES" sz="5400" b="0" strike="noStrike" cap="all" spc="-1">
                <a:latin typeface="Rockwell Condensed"/>
              </a:rPr>
              <a:t>Recomendaciones para la toma de hemocultivo</a:t>
            </a:r>
            <a:endParaRPr lang="es-ES" sz="5400" b="0" strike="noStrike" spc="-1">
              <a:latin typeface="Arial"/>
            </a:endParaRPr>
          </a:p>
        </p:txBody>
      </p:sp>
      <p:pic>
        <p:nvPicPr>
          <p:cNvPr id="220" name="Marcador de contenido 6" descr="Tabla&#10;&#10;Descripción generada automáticamente"/>
          <p:cNvPicPr/>
          <p:nvPr/>
        </p:nvPicPr>
        <p:blipFill>
          <a:blip r:embed="rId2"/>
          <a:stretch/>
        </p:blipFill>
        <p:spPr>
          <a:xfrm>
            <a:off x="0" y="1964724"/>
            <a:ext cx="12192000" cy="4893276"/>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25A587-2693-8A56-3A1C-BAB689F8231A}"/>
              </a:ext>
            </a:extLst>
          </p:cNvPr>
          <p:cNvSpPr>
            <a:spLocks noGrp="1"/>
          </p:cNvSpPr>
          <p:nvPr>
            <p:ph type="title"/>
          </p:nvPr>
        </p:nvSpPr>
        <p:spPr/>
        <p:txBody>
          <a:bodyPr/>
          <a:lstStyle/>
          <a:p>
            <a:pPr algn="ctr"/>
            <a:r>
              <a:rPr lang="es-ES" b="0" strike="noStrike" cap="all" spc="-1" dirty="0">
                <a:latin typeface="Rockwell Condensed"/>
              </a:rPr>
              <a:t>objetivo</a:t>
            </a:r>
            <a:endParaRPr lang="es-ES" dirty="0"/>
          </a:p>
        </p:txBody>
      </p:sp>
      <p:sp>
        <p:nvSpPr>
          <p:cNvPr id="3" name="Marcador de contenido 2">
            <a:extLst>
              <a:ext uri="{FF2B5EF4-FFF2-40B4-BE49-F238E27FC236}">
                <a16:creationId xmlns:a16="http://schemas.microsoft.com/office/drawing/2014/main" id="{064C767C-2CBF-C4D0-C1D1-1F54402BC358}"/>
              </a:ext>
            </a:extLst>
          </p:cNvPr>
          <p:cNvSpPr>
            <a:spLocks noGrp="1"/>
          </p:cNvSpPr>
          <p:nvPr>
            <p:ph/>
          </p:nvPr>
        </p:nvSpPr>
        <p:spPr/>
        <p:txBody>
          <a:bodyPr>
            <a:normAutofit/>
          </a:bodyPr>
          <a:lstStyle/>
          <a:p>
            <a:pPr marL="0" indent="0" algn="ctr">
              <a:buNone/>
            </a:pPr>
            <a:r>
              <a:rPr lang="es-ES" sz="4000" dirty="0"/>
              <a:t>Establecer una serie de recomendaciones en cuanto a la medición de la procalcitonina, su utilidad y sus limitaciones en distintos ámbitos clínicos</a:t>
            </a:r>
          </a:p>
        </p:txBody>
      </p:sp>
      <p:pic>
        <p:nvPicPr>
          <p:cNvPr id="1026" name="Picture 2" descr="OBJETIVOS ESPECÍFICOS E INTELIGENTES SMART GOALS">
            <a:extLst>
              <a:ext uri="{FF2B5EF4-FFF2-40B4-BE49-F238E27FC236}">
                <a16:creationId xmlns:a16="http://schemas.microsoft.com/office/drawing/2014/main" id="{73CABC4D-A098-D4D7-6C88-384506267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103" y="3593160"/>
            <a:ext cx="4106817" cy="308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3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9" name="Rectangle 218">
            <a:extLst>
              <a:ext uri="{FF2B5EF4-FFF2-40B4-BE49-F238E27FC236}">
                <a16:creationId xmlns:a16="http://schemas.microsoft.com/office/drawing/2014/main" id="{0F90CED2-72DA-49F5-8068-294F7EEF1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useBgFill="1">
        <p:nvSpPr>
          <p:cNvPr id="221" name="Rectangle 220">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laceHolder 1"/>
          <p:cNvSpPr>
            <a:spLocks noGrp="1"/>
          </p:cNvSpPr>
          <p:nvPr>
            <p:ph type="title" idx="4294967295"/>
          </p:nvPr>
        </p:nvSpPr>
        <p:spPr>
          <a:xfrm>
            <a:off x="640080" y="639704"/>
            <a:ext cx="3299579" cy="5577840"/>
          </a:xfrm>
          <a:prstGeom prst="rect">
            <a:avLst/>
          </a:prstGeom>
        </p:spPr>
        <p:txBody>
          <a:bodyPr vert="horz" lIns="91440" tIns="45720" rIns="91440" bIns="45720" rtlCol="0" anchor="ctr">
            <a:normAutofit/>
          </a:bodyPr>
          <a:lstStyle/>
          <a:p>
            <a:pPr algn="ctr"/>
            <a:r>
              <a:rPr lang="es-ES" b="0" strike="noStrike" cap="all" spc="-1" dirty="0">
                <a:latin typeface="Rockwell Condensed"/>
              </a:rPr>
              <a:t>valoración de la gravedad</a:t>
            </a:r>
            <a:endParaRPr lang="en-US" b="0" strike="noStrike" spc="-1" dirty="0"/>
          </a:p>
        </p:txBody>
      </p:sp>
      <p:graphicFrame>
        <p:nvGraphicFramePr>
          <p:cNvPr id="215" name="PlaceHolder 2">
            <a:extLst>
              <a:ext uri="{FF2B5EF4-FFF2-40B4-BE49-F238E27FC236}">
                <a16:creationId xmlns:a16="http://schemas.microsoft.com/office/drawing/2014/main" id="{24A6A923-4092-A133-3FBE-BDF5C26C6039}"/>
              </a:ext>
            </a:extLst>
          </p:cNvPr>
          <p:cNvGraphicFramePr>
            <a:graphicFrameLocks noGrp="1"/>
          </p:cNvGraphicFramePr>
          <p:nvPr>
            <p:ph idx="4294967295"/>
            <p:extLst>
              <p:ext uri="{D42A27DB-BD31-4B8C-83A1-F6EECF244321}">
                <p14:modId xmlns:p14="http://schemas.microsoft.com/office/powerpoint/2010/main" val="42955163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5FD84-3A6D-37A0-F103-E5647420481D}"/>
              </a:ext>
            </a:extLst>
          </p:cNvPr>
          <p:cNvSpPr>
            <a:spLocks noGrp="1"/>
          </p:cNvSpPr>
          <p:nvPr>
            <p:ph type="title"/>
          </p:nvPr>
        </p:nvSpPr>
        <p:spPr>
          <a:xfrm>
            <a:off x="1396314" y="290384"/>
            <a:ext cx="9601200" cy="1485900"/>
          </a:xfrm>
        </p:spPr>
        <p:txBody>
          <a:bodyPr/>
          <a:lstStyle/>
          <a:p>
            <a:pPr algn="ctr"/>
            <a:r>
              <a:rPr lang="es-ES" sz="4400" b="0" strike="noStrike" cap="all" spc="-1" dirty="0">
                <a:latin typeface="Rockwell Condensed"/>
              </a:rPr>
              <a:t>Utilidad clínica valoración de la severidad de la enfermedad</a:t>
            </a:r>
            <a:endParaRPr lang="es-ES" dirty="0"/>
          </a:p>
        </p:txBody>
      </p:sp>
      <p:pic>
        <p:nvPicPr>
          <p:cNvPr id="4" name="Imagen 3" descr="Gráfico, Gráfico de cajas y bigotes&#10;&#10;Descripción generada automáticamente">
            <a:extLst>
              <a:ext uri="{FF2B5EF4-FFF2-40B4-BE49-F238E27FC236}">
                <a16:creationId xmlns:a16="http://schemas.microsoft.com/office/drawing/2014/main" id="{42986CAA-7A1C-C15B-5CD5-C704943C3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157" y="1546103"/>
            <a:ext cx="8686799" cy="4920375"/>
          </a:xfrm>
          <a:prstGeom prst="rect">
            <a:avLst/>
          </a:prstGeom>
        </p:spPr>
      </p:pic>
    </p:spTree>
    <p:extLst>
      <p:ext uri="{BB962C8B-B14F-4D97-AF65-F5344CB8AC3E}">
        <p14:creationId xmlns:p14="http://schemas.microsoft.com/office/powerpoint/2010/main" val="970550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18017-CE13-3AC3-DB60-DCB4D08E7E69}"/>
              </a:ext>
            </a:extLst>
          </p:cNvPr>
          <p:cNvSpPr>
            <a:spLocks noGrp="1"/>
          </p:cNvSpPr>
          <p:nvPr>
            <p:ph type="title"/>
          </p:nvPr>
        </p:nvSpPr>
        <p:spPr>
          <a:xfrm>
            <a:off x="1542660" y="338958"/>
            <a:ext cx="9601200" cy="1485900"/>
          </a:xfrm>
        </p:spPr>
        <p:txBody>
          <a:bodyPr/>
          <a:lstStyle/>
          <a:p>
            <a:r>
              <a:rPr lang="es-ES" sz="4400" b="0" strike="noStrike" cap="all" spc="-1" dirty="0">
                <a:latin typeface="Rockwell Condensed"/>
              </a:rPr>
              <a:t>Concentraciones de procalcitonina y riesgo de sepsis</a:t>
            </a:r>
            <a:endParaRPr lang="es-ES" dirty="0"/>
          </a:p>
        </p:txBody>
      </p:sp>
      <p:pic>
        <p:nvPicPr>
          <p:cNvPr id="3" name="Marcador de contenido 4" descr="Diagrama&#10;&#10;Descripción generada automáticamente con confianza media">
            <a:extLst>
              <a:ext uri="{FF2B5EF4-FFF2-40B4-BE49-F238E27FC236}">
                <a16:creationId xmlns:a16="http://schemas.microsoft.com/office/drawing/2014/main" id="{4E6583C0-4D7B-7081-FDF3-95EC1C58F8AB}"/>
              </a:ext>
            </a:extLst>
          </p:cNvPr>
          <p:cNvPicPr/>
          <p:nvPr/>
        </p:nvPicPr>
        <p:blipFill>
          <a:blip r:embed="rId2"/>
          <a:stretch/>
        </p:blipFill>
        <p:spPr>
          <a:xfrm>
            <a:off x="0" y="1580926"/>
            <a:ext cx="12192000" cy="4518194"/>
          </a:xfrm>
          <a:prstGeom prst="rect">
            <a:avLst/>
          </a:prstGeom>
          <a:ln w="0">
            <a:noFill/>
          </a:ln>
        </p:spPr>
      </p:pic>
      <p:pic>
        <p:nvPicPr>
          <p:cNvPr id="4" name="Imagen 8">
            <a:extLst>
              <a:ext uri="{FF2B5EF4-FFF2-40B4-BE49-F238E27FC236}">
                <a16:creationId xmlns:a16="http://schemas.microsoft.com/office/drawing/2014/main" id="{65FC2907-BAE5-86ED-509D-39DA95799B88}"/>
              </a:ext>
            </a:extLst>
          </p:cNvPr>
          <p:cNvPicPr/>
          <p:nvPr/>
        </p:nvPicPr>
        <p:blipFill>
          <a:blip r:embed="rId3"/>
          <a:stretch/>
        </p:blipFill>
        <p:spPr>
          <a:xfrm>
            <a:off x="0" y="6099120"/>
            <a:ext cx="12192000" cy="758880"/>
          </a:xfrm>
          <a:prstGeom prst="rect">
            <a:avLst/>
          </a:prstGeom>
          <a:ln w="0">
            <a:noFill/>
          </a:ln>
        </p:spPr>
      </p:pic>
    </p:spTree>
    <p:extLst>
      <p:ext uri="{BB962C8B-B14F-4D97-AF65-F5344CB8AC3E}">
        <p14:creationId xmlns:p14="http://schemas.microsoft.com/office/powerpoint/2010/main" val="30800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Marcador de contenido 4" descr="Gráfico, Gráfico de líneas&#10;&#10;Descripción generada automáticamente"/>
          <p:cNvPicPr/>
          <p:nvPr/>
        </p:nvPicPr>
        <p:blipFill>
          <a:blip r:embed="rId2"/>
          <a:stretch/>
        </p:blipFill>
        <p:spPr>
          <a:xfrm>
            <a:off x="0" y="2127240"/>
            <a:ext cx="12192000" cy="4730760"/>
          </a:xfrm>
          <a:prstGeom prst="rect">
            <a:avLst/>
          </a:prstGeom>
          <a:ln w="0">
            <a:noFill/>
          </a:ln>
        </p:spPr>
      </p:pic>
      <p:pic>
        <p:nvPicPr>
          <p:cNvPr id="218" name="Imagen 7" descr="Interfaz de usuario gráfica, Texto, Aplicación&#10;&#10;Descripción generada automáticamente"/>
          <p:cNvPicPr/>
          <p:nvPr/>
        </p:nvPicPr>
        <p:blipFill>
          <a:blip r:embed="rId3"/>
          <a:stretch/>
        </p:blipFill>
        <p:spPr>
          <a:xfrm>
            <a:off x="1264680" y="180360"/>
            <a:ext cx="9662400" cy="184536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3" name="Rectangle 232">
            <a:extLst>
              <a:ext uri="{FF2B5EF4-FFF2-40B4-BE49-F238E27FC236}">
                <a16:creationId xmlns:a16="http://schemas.microsoft.com/office/drawing/2014/main" id="{0F90CED2-72DA-49F5-8068-294F7EEF1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useBgFill="1">
        <p:nvSpPr>
          <p:cNvPr id="235" name="Rectangle 234">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1" name="PlaceHolder 1"/>
          <p:cNvSpPr>
            <a:spLocks noGrp="1"/>
          </p:cNvSpPr>
          <p:nvPr>
            <p:ph type="title" idx="4294967295"/>
          </p:nvPr>
        </p:nvSpPr>
        <p:spPr>
          <a:xfrm>
            <a:off x="643467" y="685800"/>
            <a:ext cx="10905066" cy="1485900"/>
          </a:xfrm>
          <a:prstGeom prst="rect">
            <a:avLst/>
          </a:prstGeom>
          <a:noFill/>
        </p:spPr>
        <p:txBody>
          <a:bodyPr vert="horz" lIns="91440" tIns="45720" rIns="91440" bIns="45720" rtlCol="0" anchor="t">
            <a:normAutofit/>
          </a:bodyPr>
          <a:lstStyle/>
          <a:p>
            <a:pPr algn="ctr"/>
            <a:r>
              <a:rPr lang="en-US" cap="all" spc="-1" dirty="0" err="1">
                <a:latin typeface="Rockwell Condensed"/>
              </a:rPr>
              <a:t>guía</a:t>
            </a:r>
            <a:r>
              <a:rPr lang="en-US" cap="all" spc="-1" dirty="0">
                <a:latin typeface="Rockwell Condensed"/>
              </a:rPr>
              <a:t> de </a:t>
            </a:r>
            <a:r>
              <a:rPr lang="en-US" cap="all" spc="-1" dirty="0" err="1">
                <a:latin typeface="Rockwell Condensed"/>
              </a:rPr>
              <a:t>administración</a:t>
            </a:r>
            <a:r>
              <a:rPr lang="en-US" cap="all" spc="-1" dirty="0">
                <a:latin typeface="Rockwell Condensed"/>
              </a:rPr>
              <a:t> </a:t>
            </a:r>
            <a:r>
              <a:rPr lang="en-US" cap="all" spc="-1" dirty="0" err="1">
                <a:latin typeface="Rockwell Condensed"/>
              </a:rPr>
              <a:t>antibiótica</a:t>
            </a:r>
            <a:endParaRPr lang="en-US" b="0" strike="noStrike" spc="-1" dirty="0"/>
          </a:p>
        </p:txBody>
      </p:sp>
      <p:graphicFrame>
        <p:nvGraphicFramePr>
          <p:cNvPr id="226" name="PlaceHolder 2">
            <a:extLst>
              <a:ext uri="{FF2B5EF4-FFF2-40B4-BE49-F238E27FC236}">
                <a16:creationId xmlns:a16="http://schemas.microsoft.com/office/drawing/2014/main" id="{4F8EA143-B368-487A-4FE0-7C6ABB26EBF6}"/>
              </a:ext>
            </a:extLst>
          </p:cNvPr>
          <p:cNvGraphicFramePr>
            <a:graphicFrameLocks noGrp="1"/>
          </p:cNvGraphicFramePr>
          <p:nvPr>
            <p:ph idx="4294967295"/>
            <p:extLst>
              <p:ext uri="{D42A27DB-BD31-4B8C-83A1-F6EECF244321}">
                <p14:modId xmlns:p14="http://schemas.microsoft.com/office/powerpoint/2010/main" val="3317862801"/>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 Gráfico de líneas&#10;&#10;Descripción generada automáticamente">
            <a:extLst>
              <a:ext uri="{FF2B5EF4-FFF2-40B4-BE49-F238E27FC236}">
                <a16:creationId xmlns:a16="http://schemas.microsoft.com/office/drawing/2014/main" id="{4F2B1B34-11E7-C98E-8FE7-4FB41700F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83" y="1624461"/>
            <a:ext cx="10615448" cy="4671236"/>
          </a:xfrm>
          <a:prstGeom prst="rect">
            <a:avLst/>
          </a:prstGeom>
        </p:spPr>
      </p:pic>
      <p:sp>
        <p:nvSpPr>
          <p:cNvPr id="4" name="Título 3">
            <a:extLst>
              <a:ext uri="{FF2B5EF4-FFF2-40B4-BE49-F238E27FC236}">
                <a16:creationId xmlns:a16="http://schemas.microsoft.com/office/drawing/2014/main" id="{063E428F-7792-7F75-1218-A6F477481E91}"/>
              </a:ext>
            </a:extLst>
          </p:cNvPr>
          <p:cNvSpPr>
            <a:spLocks noGrp="1"/>
          </p:cNvSpPr>
          <p:nvPr>
            <p:ph type="title"/>
          </p:nvPr>
        </p:nvSpPr>
        <p:spPr>
          <a:xfrm>
            <a:off x="1403132" y="296917"/>
            <a:ext cx="9601200" cy="1485900"/>
          </a:xfrm>
        </p:spPr>
        <p:txBody>
          <a:bodyPr>
            <a:normAutofit/>
          </a:bodyPr>
          <a:lstStyle/>
          <a:p>
            <a:pPr algn="ctr"/>
            <a:r>
              <a:rPr lang="en-US" sz="3600" cap="all" spc="-1" dirty="0" err="1">
                <a:latin typeface="Rockwell Condensed"/>
              </a:rPr>
              <a:t>curso</a:t>
            </a:r>
            <a:r>
              <a:rPr lang="en-US" sz="3600" cap="all" spc="-1" dirty="0">
                <a:latin typeface="Rockwell Condensed"/>
              </a:rPr>
              <a:t> </a:t>
            </a:r>
            <a:r>
              <a:rPr lang="en-US" sz="3600" cap="all" spc="-1" dirty="0" err="1">
                <a:latin typeface="Rockwell Condensed"/>
              </a:rPr>
              <a:t>típico</a:t>
            </a:r>
            <a:r>
              <a:rPr lang="en-US" sz="3600" cap="all" spc="-1" dirty="0">
                <a:latin typeface="Rockwell Condensed"/>
              </a:rPr>
              <a:t> del </a:t>
            </a:r>
            <a:r>
              <a:rPr lang="en-US" sz="3600" cap="all" spc="-1" dirty="0" err="1">
                <a:latin typeface="Rockwell Condensed"/>
              </a:rPr>
              <a:t>nivel</a:t>
            </a:r>
            <a:r>
              <a:rPr lang="en-US" sz="3600" cap="all" spc="-1" dirty="0">
                <a:latin typeface="Rockwell Condensed"/>
              </a:rPr>
              <a:t> </a:t>
            </a:r>
            <a:r>
              <a:rPr lang="en-US" sz="3600" cap="all" spc="-1" dirty="0" err="1">
                <a:latin typeface="Rockwell Condensed"/>
              </a:rPr>
              <a:t>sérico</a:t>
            </a:r>
            <a:r>
              <a:rPr lang="en-US" sz="3600" cap="all" spc="-1" dirty="0">
                <a:latin typeface="Rockwell Condensed"/>
              </a:rPr>
              <a:t> de pct </a:t>
            </a:r>
            <a:r>
              <a:rPr lang="en-US" sz="3600" cap="all" spc="-1" dirty="0" err="1">
                <a:latin typeface="Rockwell Condensed"/>
              </a:rPr>
              <a:t>según</a:t>
            </a:r>
            <a:r>
              <a:rPr lang="en-US" sz="3600" cap="all" spc="-1" dirty="0">
                <a:latin typeface="Rockwell Condensed"/>
              </a:rPr>
              <a:t> la </a:t>
            </a:r>
            <a:r>
              <a:rPr lang="en-US" sz="3600" cap="all" spc="-1" dirty="0" err="1">
                <a:latin typeface="Rockwell Condensed"/>
              </a:rPr>
              <a:t>respuesta</a:t>
            </a:r>
            <a:r>
              <a:rPr lang="en-US" sz="3600" cap="all" spc="-1" dirty="0">
                <a:latin typeface="Rockwell Condensed"/>
              </a:rPr>
              <a:t> del </a:t>
            </a:r>
            <a:r>
              <a:rPr lang="en-US" sz="3600" cap="all" spc="-1" dirty="0" err="1">
                <a:latin typeface="Rockwell Condensed"/>
              </a:rPr>
              <a:t>paciente</a:t>
            </a:r>
            <a:r>
              <a:rPr lang="en-US" sz="3600" cap="all" spc="-1" dirty="0">
                <a:latin typeface="Rockwell Condensed"/>
              </a:rPr>
              <a:t> al </a:t>
            </a:r>
            <a:r>
              <a:rPr lang="en-US" sz="3600" cap="all" spc="-1" dirty="0" err="1">
                <a:latin typeface="Rockwell Condensed"/>
              </a:rPr>
              <a:t>tratamiento</a:t>
            </a:r>
            <a:r>
              <a:rPr lang="en-US" sz="3600" cap="all" spc="-1" dirty="0">
                <a:latin typeface="Rockwell Condensed"/>
              </a:rPr>
              <a:t> </a:t>
            </a:r>
            <a:r>
              <a:rPr lang="en-US" sz="3600" cap="all" spc="-1" dirty="0" err="1">
                <a:latin typeface="Rockwell Condensed"/>
              </a:rPr>
              <a:t>antibiótico</a:t>
            </a:r>
            <a:endParaRPr lang="es-ES" sz="3600" dirty="0"/>
          </a:p>
        </p:txBody>
      </p:sp>
    </p:spTree>
    <p:extLst>
      <p:ext uri="{BB962C8B-B14F-4D97-AF65-F5344CB8AC3E}">
        <p14:creationId xmlns:p14="http://schemas.microsoft.com/office/powerpoint/2010/main" val="1178537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E80BC-F931-B886-BD4E-CF173E96826D}"/>
              </a:ext>
            </a:extLst>
          </p:cNvPr>
          <p:cNvSpPr>
            <a:spLocks noGrp="1"/>
          </p:cNvSpPr>
          <p:nvPr>
            <p:ph type="title"/>
          </p:nvPr>
        </p:nvSpPr>
        <p:spPr>
          <a:xfrm>
            <a:off x="1295400" y="349469"/>
            <a:ext cx="9601200" cy="1485900"/>
          </a:xfrm>
        </p:spPr>
        <p:txBody>
          <a:bodyPr>
            <a:noAutofit/>
          </a:bodyPr>
          <a:lstStyle/>
          <a:p>
            <a:pPr algn="ctr"/>
            <a:r>
              <a:rPr lang="en-US" sz="3600" cap="all" spc="-1" dirty="0" err="1">
                <a:latin typeface="Rockwell Condensed"/>
              </a:rPr>
              <a:t>Uso</a:t>
            </a:r>
            <a:r>
              <a:rPr lang="en-US" sz="3600" cap="all" spc="-1" dirty="0">
                <a:latin typeface="Rockwell Condensed"/>
              </a:rPr>
              <a:t> de </a:t>
            </a:r>
            <a:r>
              <a:rPr lang="en-US" sz="3600" cap="all" spc="-1" dirty="0" err="1">
                <a:latin typeface="Rockwell Condensed"/>
              </a:rPr>
              <a:t>antibióticos</a:t>
            </a:r>
            <a:r>
              <a:rPr lang="en-US" sz="3600" cap="all" spc="-1" dirty="0">
                <a:latin typeface="Rockwell Condensed"/>
              </a:rPr>
              <a:t> </a:t>
            </a:r>
            <a:r>
              <a:rPr lang="en-US" sz="3600" cap="all" spc="-1" dirty="0" err="1">
                <a:latin typeface="Rockwell Condensed"/>
              </a:rPr>
              <a:t>en</a:t>
            </a:r>
            <a:r>
              <a:rPr lang="en-US" sz="3600" cap="all" spc="-1" dirty="0">
                <a:latin typeface="Rockwell Condensed"/>
              </a:rPr>
              <a:t> </a:t>
            </a:r>
            <a:r>
              <a:rPr lang="en-US" sz="3600" cap="all" spc="-1" dirty="0" err="1">
                <a:latin typeface="Rockwell Condensed"/>
              </a:rPr>
              <a:t>los</a:t>
            </a:r>
            <a:r>
              <a:rPr lang="en-US" sz="3600" cap="all" spc="-1" dirty="0">
                <a:latin typeface="Rockwell Condensed"/>
              </a:rPr>
              <a:t> días 0-21 con y sin </a:t>
            </a:r>
            <a:r>
              <a:rPr lang="en-US" sz="3600" cap="all" spc="-1" dirty="0" err="1">
                <a:latin typeface="Rockwell Condensed"/>
              </a:rPr>
              <a:t>orientación</a:t>
            </a:r>
            <a:r>
              <a:rPr lang="en-US" sz="3600" cap="all" spc="-1" dirty="0">
                <a:latin typeface="Rockwell Condensed"/>
              </a:rPr>
              <a:t> de pct (</a:t>
            </a:r>
            <a:r>
              <a:rPr lang="en-US" sz="3600" cap="all" spc="-1" dirty="0" err="1">
                <a:latin typeface="Rockwell Condensed"/>
              </a:rPr>
              <a:t>grupo</a:t>
            </a:r>
            <a:r>
              <a:rPr lang="en-US" sz="3600" cap="all" spc="-1" dirty="0">
                <a:latin typeface="Rockwell Condensed"/>
              </a:rPr>
              <a:t> pct N= 151, </a:t>
            </a:r>
            <a:r>
              <a:rPr lang="en-US" sz="3600" cap="all" spc="-1" dirty="0" err="1">
                <a:latin typeface="Rockwell Condensed"/>
              </a:rPr>
              <a:t>grupo</a:t>
            </a:r>
            <a:r>
              <a:rPr lang="en-US" sz="3600" cap="all" spc="-1" dirty="0">
                <a:latin typeface="Rockwell Condensed"/>
              </a:rPr>
              <a:t> </a:t>
            </a:r>
            <a:r>
              <a:rPr lang="en-US" sz="3600" cap="all" spc="-1" dirty="0" err="1">
                <a:latin typeface="Rockwell Condensed"/>
              </a:rPr>
              <a:t>estándar</a:t>
            </a:r>
            <a:r>
              <a:rPr lang="en-US" sz="3600" cap="all" spc="-1" dirty="0">
                <a:latin typeface="Rockwell Condensed"/>
              </a:rPr>
              <a:t> N=151)</a:t>
            </a:r>
            <a:endParaRPr lang="es-ES" sz="3600" dirty="0"/>
          </a:p>
        </p:txBody>
      </p:sp>
      <p:pic>
        <p:nvPicPr>
          <p:cNvPr id="6" name="Imagen 5" descr="Gráfico, Gráfico de barras&#10;&#10;Descripción generada automáticamente">
            <a:extLst>
              <a:ext uri="{FF2B5EF4-FFF2-40B4-BE49-F238E27FC236}">
                <a16:creationId xmlns:a16="http://schemas.microsoft.com/office/drawing/2014/main" id="{E879D534-71DB-76A1-3E40-044B5A15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14" y="1954923"/>
            <a:ext cx="11151476" cy="4553607"/>
          </a:xfrm>
          <a:prstGeom prst="rect">
            <a:avLst/>
          </a:prstGeom>
        </p:spPr>
      </p:pic>
    </p:spTree>
    <p:extLst>
      <p:ext uri="{BB962C8B-B14F-4D97-AF65-F5344CB8AC3E}">
        <p14:creationId xmlns:p14="http://schemas.microsoft.com/office/powerpoint/2010/main" val="418989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idx="4294967295"/>
          </p:nvPr>
        </p:nvSpPr>
        <p:spPr>
          <a:xfrm>
            <a:off x="1066800" y="368944"/>
            <a:ext cx="10058400" cy="1608137"/>
          </a:xfrm>
          <a:prstGeom prst="rect">
            <a:avLst/>
          </a:prstGeom>
          <a:noFill/>
          <a:ln w="0">
            <a:noFill/>
          </a:ln>
        </p:spPr>
        <p:txBody>
          <a:bodyPr lIns="90000" tIns="45000" rIns="90000" bIns="45000" anchor="ctr">
            <a:noAutofit/>
          </a:bodyPr>
          <a:lstStyle/>
          <a:p>
            <a:pPr algn="ctr">
              <a:lnSpc>
                <a:spcPct val="90000"/>
              </a:lnSpc>
              <a:buNone/>
            </a:pPr>
            <a:r>
              <a:rPr lang="es-ES" sz="5400" b="0" strike="noStrike" cap="all" spc="-1" dirty="0">
                <a:latin typeface="Rockwell Condensed"/>
              </a:rPr>
              <a:t>Estrategia para inicio de terapia antibiótica</a:t>
            </a:r>
            <a:endParaRPr lang="es-ES" sz="5400" b="0" strike="noStrike" spc="-1" dirty="0">
              <a:latin typeface="Arial"/>
            </a:endParaRPr>
          </a:p>
        </p:txBody>
      </p:sp>
      <p:pic>
        <p:nvPicPr>
          <p:cNvPr id="224" name="Marcador de contenido 4" descr="Diagrama&#10;&#10;Descripción generada automáticamente"/>
          <p:cNvPicPr/>
          <p:nvPr/>
        </p:nvPicPr>
        <p:blipFill>
          <a:blip r:embed="rId2"/>
          <a:stretch/>
        </p:blipFill>
        <p:spPr>
          <a:xfrm>
            <a:off x="0" y="1977081"/>
            <a:ext cx="12192000" cy="4050039"/>
          </a:xfrm>
          <a:prstGeom prst="rect">
            <a:avLst/>
          </a:prstGeom>
          <a:ln w="0">
            <a:noFill/>
          </a:ln>
        </p:spPr>
      </p:pic>
      <p:pic>
        <p:nvPicPr>
          <p:cNvPr id="225" name="Imagen 6"/>
          <p:cNvPicPr/>
          <p:nvPr/>
        </p:nvPicPr>
        <p:blipFill>
          <a:blip r:embed="rId3"/>
          <a:stretch/>
        </p:blipFill>
        <p:spPr>
          <a:xfrm>
            <a:off x="0" y="6027120"/>
            <a:ext cx="12192000" cy="83088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title" idx="4294967295"/>
          </p:nvPr>
        </p:nvSpPr>
        <p:spPr>
          <a:xfrm>
            <a:off x="1066800" y="368944"/>
            <a:ext cx="10058400" cy="1608137"/>
          </a:xfrm>
          <a:prstGeom prst="rect">
            <a:avLst/>
          </a:prstGeom>
          <a:noFill/>
          <a:ln w="0">
            <a:noFill/>
          </a:ln>
        </p:spPr>
        <p:txBody>
          <a:bodyPr lIns="90000" tIns="45000" rIns="90000" bIns="45000" anchor="ctr">
            <a:noAutofit/>
          </a:bodyPr>
          <a:lstStyle/>
          <a:p>
            <a:pPr algn="ctr">
              <a:lnSpc>
                <a:spcPct val="90000"/>
              </a:lnSpc>
              <a:buNone/>
            </a:pPr>
            <a:r>
              <a:rPr lang="es-ES" sz="5400" b="0" strike="noStrike" cap="all" spc="-1" dirty="0">
                <a:latin typeface="Rockwell Condensed"/>
              </a:rPr>
              <a:t>Estrategia para continuidad o cambio de antibioterapia</a:t>
            </a:r>
            <a:endParaRPr lang="es-ES" sz="5400" b="0" strike="noStrike" spc="-1" dirty="0">
              <a:latin typeface="Arial"/>
            </a:endParaRPr>
          </a:p>
        </p:txBody>
      </p:sp>
      <p:pic>
        <p:nvPicPr>
          <p:cNvPr id="227" name="Marcador de contenido 4" descr="Diagrama&#10;&#10;Descripción generada automáticamente"/>
          <p:cNvPicPr/>
          <p:nvPr/>
        </p:nvPicPr>
        <p:blipFill>
          <a:blip r:embed="rId2"/>
          <a:stretch/>
        </p:blipFill>
        <p:spPr>
          <a:xfrm>
            <a:off x="0" y="1977081"/>
            <a:ext cx="12192000" cy="4050039"/>
          </a:xfrm>
          <a:prstGeom prst="rect">
            <a:avLst/>
          </a:prstGeom>
          <a:ln w="0">
            <a:noFill/>
          </a:ln>
        </p:spPr>
      </p:pic>
      <p:pic>
        <p:nvPicPr>
          <p:cNvPr id="228" name="Imagen 6"/>
          <p:cNvPicPr/>
          <p:nvPr/>
        </p:nvPicPr>
        <p:blipFill>
          <a:blip r:embed="rId3"/>
          <a:stretch/>
        </p:blipFill>
        <p:spPr>
          <a:xfrm>
            <a:off x="0" y="6027120"/>
            <a:ext cx="12192000" cy="83088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C888F-FADA-7381-406D-F3F434E70D3E}"/>
              </a:ext>
            </a:extLst>
          </p:cNvPr>
          <p:cNvSpPr>
            <a:spLocks noGrp="1"/>
          </p:cNvSpPr>
          <p:nvPr>
            <p:ph type="title"/>
          </p:nvPr>
        </p:nvSpPr>
        <p:spPr>
          <a:xfrm>
            <a:off x="1295400" y="315098"/>
            <a:ext cx="9601200" cy="1485900"/>
          </a:xfrm>
        </p:spPr>
        <p:txBody>
          <a:bodyPr/>
          <a:lstStyle/>
          <a:p>
            <a:r>
              <a:rPr lang="es-ES" sz="4400" b="0" strike="noStrike" cap="all" spc="-1" dirty="0">
                <a:latin typeface="Rockwell Condensed"/>
              </a:rPr>
              <a:t>Estrategia para continuidad o cambio de antibioterapia en paciente no crítico</a:t>
            </a:r>
            <a:endParaRPr lang="es-ES" dirty="0"/>
          </a:p>
        </p:txBody>
      </p:sp>
      <p:pic>
        <p:nvPicPr>
          <p:cNvPr id="4" name="Imagen 3" descr="Interfaz de usuario gráfica, Tabla&#10;&#10;Descripción generada automáticamente">
            <a:extLst>
              <a:ext uri="{FF2B5EF4-FFF2-40B4-BE49-F238E27FC236}">
                <a16:creationId xmlns:a16="http://schemas.microsoft.com/office/drawing/2014/main" id="{25ACD08B-0DF6-7A1E-2608-F201449E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0998"/>
            <a:ext cx="12192000" cy="5057002"/>
          </a:xfrm>
          <a:prstGeom prst="rect">
            <a:avLst/>
          </a:prstGeom>
        </p:spPr>
      </p:pic>
    </p:spTree>
    <p:extLst>
      <p:ext uri="{BB962C8B-B14F-4D97-AF65-F5344CB8AC3E}">
        <p14:creationId xmlns:p14="http://schemas.microsoft.com/office/powerpoint/2010/main" val="102348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2" descr="Pro's and Con's of Procalcitonin — Taming the SRU"/>
          <p:cNvPicPr/>
          <p:nvPr/>
        </p:nvPicPr>
        <p:blipFill>
          <a:blip r:embed="rId2"/>
          <a:stretch/>
        </p:blipFill>
        <p:spPr>
          <a:xfrm>
            <a:off x="600" y="247212"/>
            <a:ext cx="12191400" cy="3181788"/>
          </a:xfrm>
          <a:prstGeom prst="rect">
            <a:avLst/>
          </a:prstGeom>
          <a:ln w="0">
            <a:noFill/>
          </a:ln>
        </p:spPr>
      </p:pic>
      <p:pic>
        <p:nvPicPr>
          <p:cNvPr id="142" name="Picture 2" descr="Procalcitonin: The marker of pediatric bacterial infection - ScienceDirect"/>
          <p:cNvPicPr/>
          <p:nvPr/>
        </p:nvPicPr>
        <p:blipFill>
          <a:blip r:embed="rId3"/>
          <a:stretch/>
        </p:blipFill>
        <p:spPr>
          <a:xfrm>
            <a:off x="2749980" y="3558716"/>
            <a:ext cx="6692040" cy="315648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32"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s-ES"/>
            </a:p>
          </p:txBody>
        </p:sp>
        <p:sp>
          <p:nvSpPr>
            <p:cNvPr id="1033"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s-ES"/>
            </a:p>
          </p:txBody>
        </p:sp>
      </p:grpSp>
      <p:sp useBgFill="1">
        <p:nvSpPr>
          <p:cNvPr id="1035" name="Rectangle 1034">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BC883A-BF49-7604-195B-2A478317DB3D}"/>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s-ES" sz="4800" b="0" strike="noStrike" cap="all" spc="-1" dirty="0">
                <a:latin typeface="Rockwell Condensed"/>
              </a:rPr>
              <a:t>¿Cómo estamos?</a:t>
            </a:r>
            <a:endParaRPr lang="en-US" sz="5100" cap="all" dirty="0"/>
          </a:p>
        </p:txBody>
      </p:sp>
      <p:sp>
        <p:nvSpPr>
          <p:cNvPr id="1037"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s-ES"/>
          </a:p>
        </p:txBody>
      </p:sp>
      <p:sp>
        <p:nvSpPr>
          <p:cNvPr id="1039"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s-ES"/>
          </a:p>
        </p:txBody>
      </p:sp>
      <p:pic>
        <p:nvPicPr>
          <p:cNvPr id="1026" name="Picture 2" descr="Imágenes de Selfie Dibujo - Descarga gratuita en Freepik">
            <a:extLst>
              <a:ext uri="{FF2B5EF4-FFF2-40B4-BE49-F238E27FC236}">
                <a16:creationId xmlns:a16="http://schemas.microsoft.com/office/drawing/2014/main" id="{518FAF92-57D9-6655-AAA3-8C03BB9E11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0879" y="1340841"/>
            <a:ext cx="4375510" cy="437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845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464DD-C9B5-B57E-3561-B51F9A835E48}"/>
              </a:ext>
            </a:extLst>
          </p:cNvPr>
          <p:cNvSpPr>
            <a:spLocks noGrp="1"/>
          </p:cNvSpPr>
          <p:nvPr>
            <p:ph type="title"/>
          </p:nvPr>
        </p:nvSpPr>
        <p:spPr>
          <a:xfrm>
            <a:off x="7356284" y="1119831"/>
            <a:ext cx="3915032" cy="1485900"/>
          </a:xfrm>
        </p:spPr>
        <p:txBody>
          <a:bodyPr/>
          <a:lstStyle/>
          <a:p>
            <a:r>
              <a:rPr lang="es-ES" sz="4400" b="0" strike="noStrike" cap="all" spc="-1" dirty="0">
                <a:latin typeface="Rockwell Condensed"/>
              </a:rPr>
              <a:t>438 SET de hemocultivos</a:t>
            </a:r>
            <a:endParaRPr lang="es-ES" dirty="0"/>
          </a:p>
        </p:txBody>
      </p:sp>
      <p:sp>
        <p:nvSpPr>
          <p:cNvPr id="3" name="Título 1">
            <a:extLst>
              <a:ext uri="{FF2B5EF4-FFF2-40B4-BE49-F238E27FC236}">
                <a16:creationId xmlns:a16="http://schemas.microsoft.com/office/drawing/2014/main" id="{6FA04656-294E-FEC7-0A6E-33B69D5B2B5E}"/>
              </a:ext>
            </a:extLst>
          </p:cNvPr>
          <p:cNvSpPr txBox="1">
            <a:spLocks/>
          </p:cNvSpPr>
          <p:nvPr/>
        </p:nvSpPr>
        <p:spPr>
          <a:xfrm>
            <a:off x="1090484" y="4499964"/>
            <a:ext cx="3915032" cy="1485900"/>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 cap="all" spc="-1" dirty="0">
                <a:latin typeface="Rockwell Condensed"/>
              </a:rPr>
              <a:t>1131 procalcitoninas medidas</a:t>
            </a:r>
            <a:endParaRPr lang="es-ES" dirty="0"/>
          </a:p>
        </p:txBody>
      </p:sp>
      <p:graphicFrame>
        <p:nvGraphicFramePr>
          <p:cNvPr id="5" name="Gráfico 4">
            <a:extLst>
              <a:ext uri="{FF2B5EF4-FFF2-40B4-BE49-F238E27FC236}">
                <a16:creationId xmlns:a16="http://schemas.microsoft.com/office/drawing/2014/main" id="{E4648AE1-1503-C261-85B2-FE041416D8B7}"/>
              </a:ext>
            </a:extLst>
          </p:cNvPr>
          <p:cNvGraphicFramePr>
            <a:graphicFrameLocks/>
          </p:cNvGraphicFramePr>
          <p:nvPr>
            <p:extLst>
              <p:ext uri="{D42A27DB-BD31-4B8C-83A1-F6EECF244321}">
                <p14:modId xmlns:p14="http://schemas.microsoft.com/office/powerpoint/2010/main" val="1823112747"/>
              </p:ext>
            </p:extLst>
          </p:nvPr>
        </p:nvGraphicFramePr>
        <p:xfrm>
          <a:off x="6096000" y="2657789"/>
          <a:ext cx="6096000" cy="42002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326EB753-5593-94B2-3CCA-6068F2C63774}"/>
              </a:ext>
            </a:extLst>
          </p:cNvPr>
          <p:cNvGraphicFramePr>
            <a:graphicFrameLocks/>
          </p:cNvGraphicFramePr>
          <p:nvPr>
            <p:extLst>
              <p:ext uri="{D42A27DB-BD31-4B8C-83A1-F6EECF244321}">
                <p14:modId xmlns:p14="http://schemas.microsoft.com/office/powerpoint/2010/main" val="3223253485"/>
              </p:ext>
            </p:extLst>
          </p:nvPr>
        </p:nvGraphicFramePr>
        <p:xfrm>
          <a:off x="-1" y="-1"/>
          <a:ext cx="6095999" cy="42002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4B41066F-698B-DF20-340F-3872E0051387}"/>
              </a:ext>
            </a:extLst>
          </p:cNvPr>
          <p:cNvGraphicFramePr>
            <a:graphicFrameLocks/>
          </p:cNvGraphicFramePr>
          <p:nvPr>
            <p:extLst>
              <p:ext uri="{D42A27DB-BD31-4B8C-83A1-F6EECF244321}">
                <p14:modId xmlns:p14="http://schemas.microsoft.com/office/powerpoint/2010/main" val="4010727391"/>
              </p:ext>
            </p:extLst>
          </p:nvPr>
        </p:nvGraphicFramePr>
        <p:xfrm>
          <a:off x="0" y="1025611"/>
          <a:ext cx="12192000" cy="5832389"/>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2">
            <a:extLst>
              <a:ext uri="{FF2B5EF4-FFF2-40B4-BE49-F238E27FC236}">
                <a16:creationId xmlns:a16="http://schemas.microsoft.com/office/drawing/2014/main" id="{547042CE-206B-1078-CA84-4063BDAE50B7}"/>
              </a:ext>
            </a:extLst>
          </p:cNvPr>
          <p:cNvSpPr>
            <a:spLocks noGrp="1"/>
          </p:cNvSpPr>
          <p:nvPr>
            <p:ph type="title"/>
          </p:nvPr>
        </p:nvSpPr>
        <p:spPr>
          <a:xfrm>
            <a:off x="1470454" y="129746"/>
            <a:ext cx="9601200" cy="1485900"/>
          </a:xfrm>
        </p:spPr>
        <p:txBody>
          <a:bodyPr/>
          <a:lstStyle/>
          <a:p>
            <a:pPr algn="ctr"/>
            <a:r>
              <a:rPr lang="es-ES" b="0" strike="noStrike" cap="all" spc="-1" dirty="0">
                <a:latin typeface="Rockwell Condensed"/>
              </a:rPr>
              <a:t>Procalcitonina distribución de pruebas por servicios</a:t>
            </a:r>
            <a:endParaRPr lang="es-ES" dirty="0"/>
          </a:p>
        </p:txBody>
      </p:sp>
    </p:spTree>
    <p:extLst>
      <p:ext uri="{BB962C8B-B14F-4D97-AF65-F5344CB8AC3E}">
        <p14:creationId xmlns:p14="http://schemas.microsoft.com/office/powerpoint/2010/main" val="419614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CADC8D-43A1-0D43-E01D-676627FE06D9}"/>
              </a:ext>
            </a:extLst>
          </p:cNvPr>
          <p:cNvSpPr>
            <a:spLocks noGrp="1"/>
          </p:cNvSpPr>
          <p:nvPr>
            <p:ph type="title"/>
          </p:nvPr>
        </p:nvSpPr>
        <p:spPr>
          <a:xfrm>
            <a:off x="7339913" y="265670"/>
            <a:ext cx="3608173" cy="1485900"/>
          </a:xfrm>
        </p:spPr>
        <p:txBody>
          <a:bodyPr>
            <a:normAutofit fontScale="90000"/>
          </a:bodyPr>
          <a:lstStyle/>
          <a:p>
            <a:r>
              <a:rPr lang="es-ES" sz="4400" b="0" strike="noStrike" cap="all" spc="-1" dirty="0">
                <a:latin typeface="Rockwell Condensed"/>
              </a:rPr>
              <a:t>149 SET de hemocultivos con valores de procalcitonina</a:t>
            </a:r>
            <a:endParaRPr lang="es-ES" dirty="0"/>
          </a:p>
        </p:txBody>
      </p:sp>
      <p:sp>
        <p:nvSpPr>
          <p:cNvPr id="6" name="CuadroTexto 5">
            <a:extLst>
              <a:ext uri="{FF2B5EF4-FFF2-40B4-BE49-F238E27FC236}">
                <a16:creationId xmlns:a16="http://schemas.microsoft.com/office/drawing/2014/main" id="{D62E3E02-6E77-BFEF-FC0F-57BF33C01920}"/>
              </a:ext>
            </a:extLst>
          </p:cNvPr>
          <p:cNvSpPr txBox="1"/>
          <p:nvPr/>
        </p:nvSpPr>
        <p:spPr>
          <a:xfrm>
            <a:off x="1067315" y="4578459"/>
            <a:ext cx="3920181" cy="1815882"/>
          </a:xfrm>
          <a:prstGeom prst="rect">
            <a:avLst/>
          </a:prstGeom>
          <a:noFill/>
        </p:spPr>
        <p:txBody>
          <a:bodyPr wrap="square">
            <a:spAutoFit/>
          </a:bodyPr>
          <a:lstStyle/>
          <a:p>
            <a:r>
              <a:rPr lang="es-ES" sz="2800" b="0" strike="noStrike" cap="all" spc="-1" dirty="0">
                <a:latin typeface="Rockwell Condensed"/>
              </a:rPr>
              <a:t>80 hemocultivos negativos</a:t>
            </a:r>
          </a:p>
          <a:p>
            <a:r>
              <a:rPr lang="es-ES" sz="2800" cap="all" spc="-1" dirty="0">
                <a:latin typeface="Rockwell Condensed"/>
              </a:rPr>
              <a:t>21 hemocultivos contaminados</a:t>
            </a:r>
          </a:p>
          <a:p>
            <a:r>
              <a:rPr lang="es-ES" sz="2800" cap="all" spc="-1" dirty="0">
                <a:latin typeface="Rockwell Condensed"/>
              </a:rPr>
              <a:t>47 hemocultivos positivos</a:t>
            </a:r>
            <a:endParaRPr lang="es-ES" sz="2800" dirty="0"/>
          </a:p>
        </p:txBody>
      </p:sp>
      <p:graphicFrame>
        <p:nvGraphicFramePr>
          <p:cNvPr id="7" name="Gráfico 6">
            <a:extLst>
              <a:ext uri="{FF2B5EF4-FFF2-40B4-BE49-F238E27FC236}">
                <a16:creationId xmlns:a16="http://schemas.microsoft.com/office/drawing/2014/main" id="{52494D16-C0C4-BE38-71E6-FCD59E7D8E64}"/>
              </a:ext>
            </a:extLst>
          </p:cNvPr>
          <p:cNvGraphicFramePr>
            <a:graphicFrameLocks/>
          </p:cNvGraphicFramePr>
          <p:nvPr>
            <p:extLst>
              <p:ext uri="{D42A27DB-BD31-4B8C-83A1-F6EECF244321}">
                <p14:modId xmlns:p14="http://schemas.microsoft.com/office/powerpoint/2010/main" val="553182839"/>
              </p:ext>
            </p:extLst>
          </p:nvPr>
        </p:nvGraphicFramePr>
        <p:xfrm>
          <a:off x="-1" y="0"/>
          <a:ext cx="6054811"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3CFFCD0A-EDDA-B159-E01D-69BA36D5497F}"/>
              </a:ext>
            </a:extLst>
          </p:cNvPr>
          <p:cNvGraphicFramePr>
            <a:graphicFrameLocks/>
          </p:cNvGraphicFramePr>
          <p:nvPr>
            <p:extLst>
              <p:ext uri="{D42A27DB-BD31-4B8C-83A1-F6EECF244321}">
                <p14:modId xmlns:p14="http://schemas.microsoft.com/office/powerpoint/2010/main" val="2519213286"/>
              </p:ext>
            </p:extLst>
          </p:nvPr>
        </p:nvGraphicFramePr>
        <p:xfrm>
          <a:off x="6096000" y="2730843"/>
          <a:ext cx="60960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BADBBEEC-6B15-9AC5-9F02-2DD3D23F54A7}"/>
              </a:ext>
            </a:extLst>
          </p:cNvPr>
          <p:cNvGraphicFramePr>
            <a:graphicFrameLocks/>
          </p:cNvGraphicFramePr>
          <p:nvPr>
            <p:extLst>
              <p:ext uri="{D42A27DB-BD31-4B8C-83A1-F6EECF244321}">
                <p14:modId xmlns:p14="http://schemas.microsoft.com/office/powerpoint/2010/main" val="1987590046"/>
              </p:ext>
            </p:extLst>
          </p:nvPr>
        </p:nvGraphicFramePr>
        <p:xfrm>
          <a:off x="753761" y="568411"/>
          <a:ext cx="11121081" cy="57953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p:cNvSpPr>
          <p:nvPr>
            <p:ph type="title" idx="4294967295"/>
          </p:nvPr>
        </p:nvSpPr>
        <p:spPr>
          <a:xfrm>
            <a:off x="1066800" y="364482"/>
            <a:ext cx="10058400" cy="1608137"/>
          </a:xfrm>
          <a:prstGeom prst="rect">
            <a:avLst/>
          </a:prstGeom>
          <a:noFill/>
          <a:ln w="0">
            <a:noFill/>
          </a:ln>
        </p:spPr>
        <p:txBody>
          <a:bodyPr lIns="90000" tIns="45000" rIns="90000" bIns="45000" anchor="ctr">
            <a:noAutofit/>
          </a:bodyPr>
          <a:lstStyle/>
          <a:p>
            <a:pPr algn="ctr">
              <a:lnSpc>
                <a:spcPct val="90000"/>
              </a:lnSpc>
              <a:buNone/>
            </a:pPr>
            <a:r>
              <a:rPr lang="es-ES" sz="5400" b="0" strike="noStrike" cap="all" spc="-1" dirty="0">
                <a:latin typeface="Rockwell Condensed"/>
              </a:rPr>
              <a:t>Recomendaciones</a:t>
            </a:r>
            <a:endParaRPr lang="es-ES" sz="5400" b="0" strike="noStrike" spc="-1" dirty="0">
              <a:latin typeface="Arial"/>
            </a:endParaRPr>
          </a:p>
        </p:txBody>
      </p:sp>
      <p:graphicFrame>
        <p:nvGraphicFramePr>
          <p:cNvPr id="240" name="PlaceHolder 2">
            <a:extLst>
              <a:ext uri="{FF2B5EF4-FFF2-40B4-BE49-F238E27FC236}">
                <a16:creationId xmlns:a16="http://schemas.microsoft.com/office/drawing/2014/main" id="{B2CB72E7-2EC8-65DE-3618-6787BBCDD2B0}"/>
              </a:ext>
            </a:extLst>
          </p:cNvPr>
          <p:cNvGraphicFramePr>
            <a:graphicFrameLocks noGrp="1"/>
          </p:cNvGraphicFramePr>
          <p:nvPr>
            <p:ph idx="4294967295"/>
            <p:extLst>
              <p:ext uri="{D42A27DB-BD31-4B8C-83A1-F6EECF244321}">
                <p14:modId xmlns:p14="http://schemas.microsoft.com/office/powerpoint/2010/main" val="3657758583"/>
              </p:ext>
            </p:extLst>
          </p:nvPr>
        </p:nvGraphicFramePr>
        <p:xfrm>
          <a:off x="1066800" y="1972619"/>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8" name="Rectangle 257">
            <a:extLst>
              <a:ext uri="{FF2B5EF4-FFF2-40B4-BE49-F238E27FC236}">
                <a16:creationId xmlns:a16="http://schemas.microsoft.com/office/drawing/2014/main" id="{0F90CED2-72DA-49F5-8068-294F7EEF1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p:nvSpPr>
          <p:cNvPr id="239" name="PlaceHolder 1"/>
          <p:cNvSpPr>
            <a:spLocks noGrp="1"/>
          </p:cNvSpPr>
          <p:nvPr>
            <p:ph type="title" idx="4294967295"/>
          </p:nvPr>
        </p:nvSpPr>
        <p:spPr>
          <a:xfrm>
            <a:off x="1295400" y="800100"/>
            <a:ext cx="9601200" cy="1485900"/>
          </a:xfrm>
          <a:prstGeom prst="rect">
            <a:avLst/>
          </a:prstGeom>
        </p:spPr>
        <p:txBody>
          <a:bodyPr vert="horz" lIns="91440" tIns="45720" rIns="91440" bIns="45720" rtlCol="0" anchor="t">
            <a:noAutofit/>
          </a:bodyPr>
          <a:lstStyle/>
          <a:p>
            <a:pPr algn="ctr"/>
            <a:r>
              <a:rPr lang="es-ES" sz="5400" b="0" strike="noStrike" cap="all" spc="-1" dirty="0">
                <a:latin typeface="Rockwell Condensed"/>
              </a:rPr>
              <a:t>recomendaciones</a:t>
            </a:r>
            <a:endParaRPr lang="en-US" sz="5400" b="0" strike="noStrike" spc="-1" dirty="0"/>
          </a:p>
        </p:txBody>
      </p:sp>
      <p:graphicFrame>
        <p:nvGraphicFramePr>
          <p:cNvPr id="242" name="PlaceHolder 2">
            <a:extLst>
              <a:ext uri="{FF2B5EF4-FFF2-40B4-BE49-F238E27FC236}">
                <a16:creationId xmlns:a16="http://schemas.microsoft.com/office/drawing/2014/main" id="{72740F6D-9179-A4A3-03D9-E8F34F424A6C}"/>
              </a:ext>
            </a:extLst>
          </p:cNvPr>
          <p:cNvGraphicFramePr>
            <a:graphicFrameLocks noGrp="1"/>
          </p:cNvGraphicFramePr>
          <p:nvPr>
            <p:ph idx="4294967295"/>
            <p:extLst>
              <p:ext uri="{D42A27DB-BD31-4B8C-83A1-F6EECF244321}">
                <p14:modId xmlns:p14="http://schemas.microsoft.com/office/powerpoint/2010/main" val="2196289419"/>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idx="4294967295"/>
          </p:nvPr>
        </p:nvSpPr>
        <p:spPr>
          <a:xfrm>
            <a:off x="1341437" y="2070100"/>
            <a:ext cx="4754563" cy="639763"/>
          </a:xfrm>
          <a:prstGeom prst="rect">
            <a:avLst/>
          </a:prstGeom>
          <a:solidFill>
            <a:schemeClr val="accent1"/>
          </a:solidFill>
          <a:ln w="0">
            <a:noFill/>
          </a:ln>
        </p:spPr>
        <p:txBody>
          <a:bodyPr lIns="90000" tIns="45000" rIns="90000" bIns="45000" anchor="ctr">
            <a:noAutofit/>
          </a:bodyPr>
          <a:lstStyle/>
          <a:p>
            <a:pPr>
              <a:lnSpc>
                <a:spcPct val="90000"/>
              </a:lnSpc>
              <a:spcBef>
                <a:spcPts val="1199"/>
              </a:spcBef>
              <a:buNone/>
              <a:tabLst>
                <a:tab pos="0" algn="l"/>
              </a:tabLst>
            </a:pPr>
            <a:r>
              <a:rPr lang="es-ES" sz="2000" b="1" strike="noStrike" spc="-1" dirty="0">
                <a:solidFill>
                  <a:srgbClr val="9E3611"/>
                </a:solidFill>
                <a:latin typeface="Rockwell"/>
              </a:rPr>
              <a:t>No se debe solicitar</a:t>
            </a:r>
            <a:endParaRPr lang="es-ES" sz="2000" b="0" strike="noStrike" spc="-1" dirty="0">
              <a:latin typeface="Arial"/>
            </a:endParaRPr>
          </a:p>
        </p:txBody>
      </p:sp>
      <p:sp>
        <p:nvSpPr>
          <p:cNvPr id="242" name="PlaceHolder 2"/>
          <p:cNvSpPr>
            <a:spLocks noGrp="1"/>
          </p:cNvSpPr>
          <p:nvPr>
            <p:ph idx="4294967295"/>
          </p:nvPr>
        </p:nvSpPr>
        <p:spPr>
          <a:xfrm>
            <a:off x="1341436" y="2845787"/>
            <a:ext cx="4754563" cy="3290888"/>
          </a:xfrm>
          <a:prstGeom prst="rect">
            <a:avLst/>
          </a:prstGeom>
          <a:noFill/>
          <a:ln w="0">
            <a:noFill/>
          </a:ln>
        </p:spPr>
        <p:txBody>
          <a:bodyPr lIns="90000" tIns="45000" rIns="90000" bIns="45000" anchor="t">
            <a:normAutofit fontScale="88000"/>
          </a:bodyPr>
          <a:lstStyle/>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Tengo claro el diagnóstico y/o la entidad que estoy tratando se maneja con independencia de los valores de PCT</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No voy a iniciar antibióticos</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Han transcurrido menos de 48 horas desde el inicio de la antibioterapia</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La última procalcitonina era baja y no hay empeoramiento clínico</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No voy a suspender los antibióticos por el valor de PCT</a:t>
            </a:r>
            <a:endParaRPr lang="es-ES" sz="2000" b="0" strike="noStrike" spc="-1" dirty="0">
              <a:latin typeface="Arial"/>
            </a:endParaRPr>
          </a:p>
        </p:txBody>
      </p:sp>
      <p:sp>
        <p:nvSpPr>
          <p:cNvPr id="243" name="PlaceHolder 3"/>
          <p:cNvSpPr>
            <a:spLocks noGrp="1"/>
          </p:cNvSpPr>
          <p:nvPr>
            <p:ph idx="4294967295"/>
          </p:nvPr>
        </p:nvSpPr>
        <p:spPr>
          <a:xfrm>
            <a:off x="6096001" y="2070100"/>
            <a:ext cx="4754562" cy="639763"/>
          </a:xfrm>
          <a:prstGeom prst="rect">
            <a:avLst/>
          </a:prstGeom>
          <a:solidFill>
            <a:schemeClr val="accent4"/>
          </a:solidFill>
          <a:ln w="0">
            <a:noFill/>
          </a:ln>
        </p:spPr>
        <p:txBody>
          <a:bodyPr lIns="90000" tIns="45000" rIns="90000" bIns="45000" anchor="ctr">
            <a:noAutofit/>
          </a:bodyPr>
          <a:lstStyle/>
          <a:p>
            <a:pPr>
              <a:lnSpc>
                <a:spcPct val="90000"/>
              </a:lnSpc>
              <a:spcBef>
                <a:spcPts val="1199"/>
              </a:spcBef>
              <a:buNone/>
              <a:tabLst>
                <a:tab pos="0" algn="l"/>
              </a:tabLst>
            </a:pPr>
            <a:r>
              <a:rPr lang="es-ES" sz="2000" b="1" strike="noStrike" spc="-1" dirty="0">
                <a:solidFill>
                  <a:srgbClr val="9E3611"/>
                </a:solidFill>
                <a:latin typeface="Rockwell"/>
              </a:rPr>
              <a:t>Está justificado solicitar</a:t>
            </a:r>
            <a:endParaRPr lang="es-ES" sz="2000" b="0" strike="noStrike" spc="-1" dirty="0">
              <a:latin typeface="Arial"/>
            </a:endParaRPr>
          </a:p>
        </p:txBody>
      </p:sp>
      <p:sp>
        <p:nvSpPr>
          <p:cNvPr id="244" name="PlaceHolder 4"/>
          <p:cNvSpPr>
            <a:spLocks noGrp="1"/>
          </p:cNvSpPr>
          <p:nvPr>
            <p:ph idx="4294967295"/>
          </p:nvPr>
        </p:nvSpPr>
        <p:spPr>
          <a:xfrm>
            <a:off x="6095999" y="2891481"/>
            <a:ext cx="4754562" cy="3290888"/>
          </a:xfrm>
          <a:prstGeom prst="rect">
            <a:avLst/>
          </a:prstGeom>
          <a:noFill/>
          <a:ln w="0">
            <a:noFill/>
          </a:ln>
        </p:spPr>
        <p:txBody>
          <a:bodyPr lIns="90000" tIns="45000" rIns="90000" bIns="45000" anchor="t">
            <a:normAutofit fontScale="92500" lnSpcReduction="20000"/>
          </a:bodyPr>
          <a:lstStyle/>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Tengo dudas que el paciente tenga una sepsis</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El paciente tiene sepsis y será útil disponer de la procalcitonina para clasificar gravedad (necesidad de ingreso en UCI)</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El paciente tiene sepsis y será útil para el seguimiento de la eficacia de las medidas terapéuticas.</a:t>
            </a:r>
            <a:endParaRPr lang="es-ES" sz="2000" b="0" strike="noStrike" spc="-1" dirty="0">
              <a:latin typeface="Arial"/>
            </a:endParaRPr>
          </a:p>
          <a:p>
            <a:pPr marL="182880" indent="-182880">
              <a:lnSpc>
                <a:spcPct val="90000"/>
              </a:lnSpc>
              <a:spcBef>
                <a:spcPts val="1199"/>
              </a:spcBef>
              <a:buClr>
                <a:srgbClr val="9E3611"/>
              </a:buClr>
              <a:buSzPct val="85000"/>
              <a:buFont typeface="Wingdings" charset="2"/>
              <a:buChar char=""/>
            </a:pPr>
            <a:r>
              <a:rPr lang="es-ES" sz="2000" b="0" strike="noStrike" spc="-1" dirty="0">
                <a:solidFill>
                  <a:srgbClr val="000000"/>
                </a:solidFill>
                <a:latin typeface="Rockwell"/>
              </a:rPr>
              <a:t>Pretendo suspender la antibioterapia utilizando, entre otros datos, el valor de procalcitonina.</a:t>
            </a:r>
            <a:endParaRPr lang="es-ES" sz="2000" b="0" strike="noStrike" spc="-1" dirty="0">
              <a:latin typeface="Arial"/>
            </a:endParaRPr>
          </a:p>
          <a:p>
            <a:pPr>
              <a:lnSpc>
                <a:spcPct val="90000"/>
              </a:lnSpc>
              <a:spcBef>
                <a:spcPts val="1199"/>
              </a:spcBef>
              <a:buNone/>
            </a:pPr>
            <a:endParaRPr lang="es-ES" sz="2000" b="0" strike="noStrike" spc="-1" dirty="0">
              <a:latin typeface="Arial"/>
            </a:endParaRPr>
          </a:p>
        </p:txBody>
      </p:sp>
      <p:sp>
        <p:nvSpPr>
          <p:cNvPr id="245" name="PlaceHolder 5"/>
          <p:cNvSpPr>
            <a:spLocks noGrp="1"/>
          </p:cNvSpPr>
          <p:nvPr>
            <p:ph type="title" idx="4294967295"/>
          </p:nvPr>
        </p:nvSpPr>
        <p:spPr>
          <a:xfrm>
            <a:off x="1066799" y="410735"/>
            <a:ext cx="10058400" cy="1608137"/>
          </a:xfrm>
          <a:prstGeom prst="rect">
            <a:avLst/>
          </a:prstGeom>
          <a:noFill/>
          <a:ln w="0">
            <a:noFill/>
          </a:ln>
        </p:spPr>
        <p:txBody>
          <a:bodyPr lIns="90000" tIns="45000" rIns="90000" bIns="45000" anchor="ctr">
            <a:noAutofit/>
          </a:bodyPr>
          <a:lstStyle/>
          <a:p>
            <a:pPr>
              <a:lnSpc>
                <a:spcPct val="90000"/>
              </a:lnSpc>
              <a:buNone/>
            </a:pPr>
            <a:r>
              <a:rPr lang="es-ES" sz="5400" b="0" strike="noStrike" cap="all" spc="-1" dirty="0">
                <a:latin typeface="Rockwell Condensed"/>
              </a:rPr>
              <a:t>Cuando solicitar niveles de procalcitonina</a:t>
            </a:r>
            <a:endParaRPr lang="es-ES" sz="5400" b="0" strike="noStrike" spc="-1" dirty="0">
              <a:latin typeface="Arial"/>
            </a:endParaRPr>
          </a:p>
        </p:txBody>
      </p:sp>
      <p:sp>
        <p:nvSpPr>
          <p:cNvPr id="246" name="Rectángulo 7"/>
          <p:cNvSpPr/>
          <p:nvPr/>
        </p:nvSpPr>
        <p:spPr>
          <a:xfrm>
            <a:off x="8868840" y="40032"/>
            <a:ext cx="3323160" cy="1697760"/>
          </a:xfrm>
          <a:prstGeom prst="rect">
            <a:avLst/>
          </a:prstGeom>
          <a:solidFill>
            <a:srgbClr val="00B0F0"/>
          </a:solidFill>
          <a:ln>
            <a:solidFill>
              <a:srgbClr val="5C1F0A"/>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s-ES" sz="1600" b="1" strike="noStrike" spc="-1" dirty="0">
                <a:solidFill>
                  <a:srgbClr val="000000"/>
                </a:solidFill>
                <a:latin typeface="Rockwell"/>
                <a:ea typeface="DejaVu Sans"/>
              </a:rPr>
              <a:t>RECUERDE SIEMPRE</a:t>
            </a:r>
            <a:endParaRPr lang="es-ES" sz="1600" b="0" strike="noStrike" spc="-1" dirty="0">
              <a:latin typeface="Arial"/>
            </a:endParaRPr>
          </a:p>
          <a:p>
            <a:pPr algn="ctr">
              <a:lnSpc>
                <a:spcPct val="100000"/>
              </a:lnSpc>
              <a:buNone/>
            </a:pPr>
            <a:r>
              <a:rPr lang="es-ES" sz="1600" b="0" strike="noStrike" spc="-1" dirty="0">
                <a:solidFill>
                  <a:srgbClr val="FFFFFF"/>
                </a:solidFill>
                <a:latin typeface="Rockwell"/>
                <a:ea typeface="DejaVu Sans"/>
              </a:rPr>
              <a:t>La procalcitonina </a:t>
            </a:r>
            <a:r>
              <a:rPr lang="es-ES" sz="1600" b="1" strike="noStrike" spc="-1" dirty="0">
                <a:solidFill>
                  <a:srgbClr val="000000"/>
                </a:solidFill>
                <a:latin typeface="Rockwell"/>
                <a:ea typeface="DejaVu Sans"/>
              </a:rPr>
              <a:t>NUNCA SUSTITUYE</a:t>
            </a:r>
            <a:r>
              <a:rPr lang="es-ES" sz="1600" b="0" strike="noStrike" spc="-1" dirty="0">
                <a:solidFill>
                  <a:srgbClr val="FFFFFF"/>
                </a:solidFill>
                <a:latin typeface="Rockwell"/>
                <a:ea typeface="DejaVu Sans"/>
              </a:rPr>
              <a:t> una adecuada evaluación clínica y, por tanto, ha de ser </a:t>
            </a:r>
            <a:r>
              <a:rPr lang="es-ES" sz="1600" b="1" strike="noStrike" spc="-1" dirty="0">
                <a:solidFill>
                  <a:srgbClr val="000000"/>
                </a:solidFill>
                <a:latin typeface="Rockwell"/>
                <a:ea typeface="DejaVu Sans"/>
              </a:rPr>
              <a:t>INTERPRETADA EN EL CONTEXTO </a:t>
            </a:r>
            <a:r>
              <a:rPr lang="es-ES" sz="1600" b="0" strike="noStrike" spc="-1" dirty="0">
                <a:solidFill>
                  <a:srgbClr val="FFFFFF"/>
                </a:solidFill>
                <a:latin typeface="Rockwell"/>
                <a:ea typeface="DejaVu Sans"/>
              </a:rPr>
              <a:t>del paciente</a:t>
            </a:r>
            <a:endParaRPr lang="es-ES" sz="1600" b="0" strike="noStrike" spc="-1" dirty="0">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16DE9-0A05-6ACB-C2EA-449A19A19457}"/>
              </a:ext>
            </a:extLst>
          </p:cNvPr>
          <p:cNvSpPr>
            <a:spLocks noGrp="1"/>
          </p:cNvSpPr>
          <p:nvPr>
            <p:ph type="title"/>
          </p:nvPr>
        </p:nvSpPr>
        <p:spPr>
          <a:xfrm>
            <a:off x="1371600" y="685799"/>
            <a:ext cx="5152768" cy="4812957"/>
          </a:xfrm>
        </p:spPr>
        <p:txBody>
          <a:bodyPr>
            <a:normAutofit fontScale="90000"/>
          </a:bodyPr>
          <a:lstStyle/>
          <a:p>
            <a:pPr marL="571500" indent="-571500">
              <a:buFont typeface="Arial" panose="020B0604020202020204" pitchFamily="34" charset="0"/>
              <a:buChar char="•"/>
            </a:pPr>
            <a:r>
              <a:rPr lang="es-ES" sz="4400" b="0" strike="noStrike" cap="all" spc="-1" dirty="0">
                <a:solidFill>
                  <a:srgbClr val="FF0000"/>
                </a:solidFill>
                <a:latin typeface="Rockwell Condensed"/>
              </a:rPr>
              <a:t>recuerda:</a:t>
            </a:r>
            <a:br>
              <a:rPr lang="es-ES" sz="4400" b="0" strike="noStrike" cap="all" spc="-1" dirty="0">
                <a:latin typeface="Rockwell Condensed"/>
              </a:rPr>
            </a:br>
            <a:br>
              <a:rPr lang="es-ES" sz="4400" b="0" strike="noStrike" cap="all" spc="-1" dirty="0">
                <a:latin typeface="Rockwell Condensed"/>
              </a:rPr>
            </a:br>
            <a:r>
              <a:rPr lang="es-ES" sz="3100" b="0" strike="noStrike" cap="all" spc="-1" dirty="0">
                <a:latin typeface="Rockwell Condensed"/>
              </a:rPr>
              <a:t>La fiebre no siempre indica infección bacteriana</a:t>
            </a:r>
            <a:br>
              <a:rPr lang="es-ES" sz="3100" b="0" strike="noStrike" cap="all" spc="-1" dirty="0">
                <a:latin typeface="Rockwell Condensed"/>
              </a:rPr>
            </a:br>
            <a:br>
              <a:rPr lang="es-ES" sz="3100" b="0" strike="noStrike" cap="all" spc="-1" dirty="0">
                <a:latin typeface="Rockwell Condensed"/>
              </a:rPr>
            </a:br>
            <a:r>
              <a:rPr lang="es-ES" sz="3100" b="0" strike="noStrike" cap="all" spc="-1" dirty="0">
                <a:latin typeface="Rockwell Condensed"/>
              </a:rPr>
              <a:t>la ausencia de fiebre no excluye la presencia de infección grave</a:t>
            </a:r>
            <a:br>
              <a:rPr lang="es-ES" sz="3100" b="0" strike="noStrike" cap="all" spc="-1" dirty="0">
                <a:latin typeface="Rockwell Condensed"/>
              </a:rPr>
            </a:br>
            <a:br>
              <a:rPr lang="es-ES" sz="3100" b="0" strike="noStrike" cap="all" spc="-1" dirty="0">
                <a:latin typeface="Rockwell Condensed"/>
              </a:rPr>
            </a:br>
            <a:r>
              <a:rPr lang="es-ES" sz="3100" b="0" strike="noStrike" cap="all" spc="-1" dirty="0">
                <a:latin typeface="Rockwell Condensed"/>
              </a:rPr>
              <a:t>Es imprescindible usar sabiamente la procalcitonina como complemento diagnóstico ante sospecha de infección sistémica</a:t>
            </a:r>
            <a:endParaRPr lang="es-ES" sz="3100" dirty="0"/>
          </a:p>
        </p:txBody>
      </p:sp>
      <p:pic>
        <p:nvPicPr>
          <p:cNvPr id="4" name="Imagen 3">
            <a:extLst>
              <a:ext uri="{FF2B5EF4-FFF2-40B4-BE49-F238E27FC236}">
                <a16:creationId xmlns:a16="http://schemas.microsoft.com/office/drawing/2014/main" id="{C9A67A86-5F9F-B97D-7735-6AD06E458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029" y="1834978"/>
            <a:ext cx="4800600" cy="4648200"/>
          </a:xfrm>
          <a:prstGeom prst="rect">
            <a:avLst/>
          </a:prstGeom>
        </p:spPr>
      </p:pic>
    </p:spTree>
    <p:extLst>
      <p:ext uri="{BB962C8B-B14F-4D97-AF65-F5344CB8AC3E}">
        <p14:creationId xmlns:p14="http://schemas.microsoft.com/office/powerpoint/2010/main" val="394614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BCDFECF-368D-0198-22F2-B8C079E71521}"/>
              </a:ext>
            </a:extLst>
          </p:cNvPr>
          <p:cNvSpPr>
            <a:spLocks noGrp="1"/>
          </p:cNvSpPr>
          <p:nvPr>
            <p:ph type="title"/>
          </p:nvPr>
        </p:nvSpPr>
        <p:spPr>
          <a:xfrm>
            <a:off x="6389914" y="685800"/>
            <a:ext cx="5127172" cy="1485900"/>
          </a:xfrm>
        </p:spPr>
        <p:txBody>
          <a:bodyPr>
            <a:normAutofit/>
          </a:bodyPr>
          <a:lstStyle/>
          <a:p>
            <a:pPr algn="ctr"/>
            <a:r>
              <a:rPr lang="es-ES" b="0" strike="noStrike" cap="all" spc="-1" dirty="0">
                <a:latin typeface="Rockwell Condensed"/>
              </a:rPr>
              <a:t>Procalcitonina</a:t>
            </a:r>
            <a:endParaRPr lang="es-ES" dirty="0"/>
          </a:p>
        </p:txBody>
      </p:sp>
      <p:sp>
        <p:nvSpPr>
          <p:cNvPr id="11" name="Rectangle 10">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6" name="Imagen 5" descr="Diagrama&#10;&#10;Descripción generada automáticamente">
            <a:extLst>
              <a:ext uri="{FF2B5EF4-FFF2-40B4-BE49-F238E27FC236}">
                <a16:creationId xmlns:a16="http://schemas.microsoft.com/office/drawing/2014/main" id="{4D496C4A-959E-157F-48FC-D479972B78A8}"/>
              </a:ext>
            </a:extLst>
          </p:cNvPr>
          <p:cNvPicPr/>
          <p:nvPr/>
        </p:nvPicPr>
        <p:blipFill>
          <a:blip r:embed="rId2"/>
          <a:stretch/>
        </p:blipFill>
        <p:spPr>
          <a:xfrm>
            <a:off x="1023562" y="1170748"/>
            <a:ext cx="5071256" cy="4196463"/>
          </a:xfrm>
          <a:prstGeom prst="rect">
            <a:avLst/>
          </a:prstGeom>
        </p:spPr>
      </p:pic>
      <p:sp>
        <p:nvSpPr>
          <p:cNvPr id="5" name="Marcador de contenido 4">
            <a:extLst>
              <a:ext uri="{FF2B5EF4-FFF2-40B4-BE49-F238E27FC236}">
                <a16:creationId xmlns:a16="http://schemas.microsoft.com/office/drawing/2014/main" id="{91762F28-4F1B-3946-45C3-144D0417712C}"/>
              </a:ext>
            </a:extLst>
          </p:cNvPr>
          <p:cNvSpPr>
            <a:spLocks noGrp="1"/>
          </p:cNvSpPr>
          <p:nvPr>
            <p:ph idx="1"/>
          </p:nvPr>
        </p:nvSpPr>
        <p:spPr>
          <a:xfrm>
            <a:off x="6389914" y="2286000"/>
            <a:ext cx="5127172" cy="3581400"/>
          </a:xfrm>
        </p:spPr>
        <p:txBody>
          <a:bodyPr>
            <a:normAutofit/>
          </a:bodyPr>
          <a:lstStyle/>
          <a:p>
            <a:pPr>
              <a:spcBef>
                <a:spcPts val="1199"/>
              </a:spcBef>
              <a:buNone/>
              <a:tabLst>
                <a:tab pos="0" algn="l"/>
              </a:tabLst>
            </a:pPr>
            <a:r>
              <a:rPr lang="es-ES" b="0" strike="noStrike" spc="-1" dirty="0">
                <a:solidFill>
                  <a:srgbClr val="FF0000"/>
                </a:solidFill>
                <a:latin typeface="Rockwell"/>
              </a:rPr>
              <a:t>Situación normal:</a:t>
            </a:r>
            <a:endParaRPr lang="es-ES" b="0" strike="noStrike" spc="-1" dirty="0">
              <a:solidFill>
                <a:srgbClr val="FF0000"/>
              </a:solidFill>
              <a:latin typeface="Arial"/>
            </a:endParaRPr>
          </a:p>
          <a:p>
            <a:pPr marL="182880" indent="-182880">
              <a:spcBef>
                <a:spcPts val="1199"/>
              </a:spcBef>
              <a:buClr>
                <a:srgbClr val="9E3611"/>
              </a:buClr>
              <a:buSzPct val="85000"/>
              <a:buFont typeface="Wingdings" charset="2"/>
              <a:buChar char=""/>
              <a:tabLst>
                <a:tab pos="0" algn="l"/>
              </a:tabLst>
            </a:pPr>
            <a:r>
              <a:rPr lang="es-ES" b="0" strike="noStrike" spc="-1" dirty="0">
                <a:latin typeface="Rockwell"/>
              </a:rPr>
              <a:t>Síntesis en tiroides, Células C</a:t>
            </a:r>
            <a:endParaRPr lang="es-ES" b="0" strike="noStrike" spc="-1" dirty="0">
              <a:latin typeface="Arial"/>
            </a:endParaRPr>
          </a:p>
          <a:p>
            <a:pPr marL="182880" indent="-182880">
              <a:spcBef>
                <a:spcPts val="1199"/>
              </a:spcBef>
              <a:buClr>
                <a:srgbClr val="9E3611"/>
              </a:buClr>
              <a:buSzPct val="85000"/>
              <a:buFont typeface="Wingdings" charset="2"/>
              <a:buChar char=""/>
              <a:tabLst>
                <a:tab pos="0" algn="l"/>
              </a:tabLst>
            </a:pPr>
            <a:r>
              <a:rPr lang="es-ES" b="0" strike="noStrike" spc="-1" dirty="0">
                <a:latin typeface="Rockwell"/>
              </a:rPr>
              <a:t>Precursores, [proteólisis], PCT, [proteólisis], CT</a:t>
            </a:r>
            <a:endParaRPr lang="es-ES" b="0" strike="noStrike" spc="-1" dirty="0">
              <a:latin typeface="Arial"/>
            </a:endParaRPr>
          </a:p>
          <a:p>
            <a:endParaRPr lang="es-ES" dirty="0"/>
          </a:p>
        </p:txBody>
      </p:sp>
    </p:spTree>
    <p:extLst>
      <p:ext uri="{BB962C8B-B14F-4D97-AF65-F5344CB8AC3E}">
        <p14:creationId xmlns:p14="http://schemas.microsoft.com/office/powerpoint/2010/main" val="13340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12">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3"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s-ES"/>
            </a:p>
          </p:txBody>
        </p:sp>
        <p:sp>
          <p:nvSpPr>
            <p:cNvPr id="24"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s-ES"/>
            </a:p>
          </p:txBody>
        </p:sp>
      </p:grpSp>
      <p:sp useBgFill="1">
        <p:nvSpPr>
          <p:cNvPr id="25" name="Rectangle 16">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4C341E17-2538-ECEE-8A19-BC27F27868B5}"/>
              </a:ext>
            </a:extLst>
          </p:cNvPr>
          <p:cNvSpPr>
            <a:spLocks noGrp="1"/>
          </p:cNvSpPr>
          <p:nvPr>
            <p:ph type="title"/>
          </p:nvPr>
        </p:nvSpPr>
        <p:spPr>
          <a:xfrm>
            <a:off x="689917" y="185497"/>
            <a:ext cx="10720685" cy="936769"/>
          </a:xfrm>
        </p:spPr>
        <p:txBody>
          <a:bodyPr vert="horz" lIns="91440" tIns="45720" rIns="91440" bIns="45720" rtlCol="0" anchor="b">
            <a:normAutofit/>
          </a:bodyPr>
          <a:lstStyle/>
          <a:p>
            <a:pPr algn="ctr"/>
            <a:r>
              <a:rPr lang="es-ES" cap="all" spc="-1" dirty="0">
                <a:latin typeface="Rockwell Condensed"/>
              </a:rPr>
              <a:t>en procesos infecciosos</a:t>
            </a:r>
            <a:endParaRPr lang="en-US" cap="all" dirty="0">
              <a:latin typeface="Rockwell" panose="02060603020205020403" pitchFamily="18" charset="77"/>
              <a:cs typeface="Noto Sans Zawgyi" panose="020B0502040504020204" pitchFamily="34" charset="0"/>
            </a:endParaRPr>
          </a:p>
        </p:txBody>
      </p:sp>
      <p:pic>
        <p:nvPicPr>
          <p:cNvPr id="6" name="Imagen 7" descr="Diagrama&#10;&#10;Descripción generada automáticamente">
            <a:extLst>
              <a:ext uri="{FF2B5EF4-FFF2-40B4-BE49-F238E27FC236}">
                <a16:creationId xmlns:a16="http://schemas.microsoft.com/office/drawing/2014/main" id="{5BACCFB4-9695-DD6B-9DE2-2638EFC2B92C}"/>
              </a:ext>
            </a:extLst>
          </p:cNvPr>
          <p:cNvPicPr/>
          <p:nvPr/>
        </p:nvPicPr>
        <p:blipFill rotWithShape="1">
          <a:blip r:embed="rId2"/>
          <a:srcRect r="2" b="19995"/>
          <a:stretch/>
        </p:blipFill>
        <p:spPr>
          <a:xfrm>
            <a:off x="0" y="1307763"/>
            <a:ext cx="6050260" cy="5522758"/>
          </a:xfrm>
          <a:prstGeom prst="rect">
            <a:avLst/>
          </a:prstGeom>
        </p:spPr>
      </p:pic>
      <p:pic>
        <p:nvPicPr>
          <p:cNvPr id="8" name="Imagen 6" descr="Imagen que contiene Diagrama&#10;&#10;Descripción generada automáticamente">
            <a:extLst>
              <a:ext uri="{FF2B5EF4-FFF2-40B4-BE49-F238E27FC236}">
                <a16:creationId xmlns:a16="http://schemas.microsoft.com/office/drawing/2014/main" id="{79BE77DA-78A4-757A-99CC-68C5C96CD3E3}"/>
              </a:ext>
            </a:extLst>
          </p:cNvPr>
          <p:cNvPicPr/>
          <p:nvPr/>
        </p:nvPicPr>
        <p:blipFill rotWithShape="1">
          <a:blip r:embed="rId3"/>
          <a:srcRect t="11630" r="3" b="21243"/>
          <a:stretch/>
        </p:blipFill>
        <p:spPr>
          <a:xfrm>
            <a:off x="6050260" y="1307763"/>
            <a:ext cx="6141740" cy="5501777"/>
          </a:xfrm>
          <a:prstGeom prst="rect">
            <a:avLst/>
          </a:prstGeom>
        </p:spPr>
      </p:pic>
      <p:sp>
        <p:nvSpPr>
          <p:cNvPr id="26" name="Freeform: Shape 18">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txBody>
          <a:bodyPr/>
          <a:lstStyle/>
          <a:p>
            <a:endParaRPr lang="es-ES"/>
          </a:p>
        </p:txBody>
      </p:sp>
      <p:sp>
        <p:nvSpPr>
          <p:cNvPr id="21" name="Freeform: Shape 20">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txBody>
          <a:bodyPr/>
          <a:lstStyle/>
          <a:p>
            <a:endParaRPr lang="es-ES"/>
          </a:p>
        </p:txBody>
      </p:sp>
    </p:spTree>
    <p:extLst>
      <p:ext uri="{BB962C8B-B14F-4D97-AF65-F5344CB8AC3E}">
        <p14:creationId xmlns:p14="http://schemas.microsoft.com/office/powerpoint/2010/main" val="226683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6B236-666A-610D-3591-C7597744E1E3}"/>
              </a:ext>
            </a:extLst>
          </p:cNvPr>
          <p:cNvSpPr>
            <a:spLocks noGrp="1"/>
          </p:cNvSpPr>
          <p:nvPr>
            <p:ph type="title"/>
          </p:nvPr>
        </p:nvSpPr>
        <p:spPr>
          <a:xfrm>
            <a:off x="1295400" y="503538"/>
            <a:ext cx="9601200" cy="1485900"/>
          </a:xfrm>
        </p:spPr>
        <p:txBody>
          <a:bodyPr/>
          <a:lstStyle/>
          <a:p>
            <a:pPr algn="ctr"/>
            <a:r>
              <a:rPr lang="es-ES" b="0" strike="noStrike" cap="all" spc="-1" dirty="0">
                <a:latin typeface="Rockwell Condensed"/>
              </a:rPr>
              <a:t>coste de la determinación de procalcitonina</a:t>
            </a:r>
            <a:endParaRPr lang="es-ES" dirty="0">
              <a:latin typeface="Rockwell" panose="02060603020205020403" pitchFamily="18" charset="77"/>
            </a:endParaRPr>
          </a:p>
        </p:txBody>
      </p:sp>
      <p:graphicFrame>
        <p:nvGraphicFramePr>
          <p:cNvPr id="5" name="Gráfico 4">
            <a:extLst>
              <a:ext uri="{FF2B5EF4-FFF2-40B4-BE49-F238E27FC236}">
                <a16:creationId xmlns:a16="http://schemas.microsoft.com/office/drawing/2014/main" id="{3F2EB9B1-04EC-6C1A-388C-57E5B21BA7BB}"/>
              </a:ext>
            </a:extLst>
          </p:cNvPr>
          <p:cNvGraphicFramePr>
            <a:graphicFrameLocks/>
          </p:cNvGraphicFramePr>
          <p:nvPr>
            <p:extLst>
              <p:ext uri="{D42A27DB-BD31-4B8C-83A1-F6EECF244321}">
                <p14:modId xmlns:p14="http://schemas.microsoft.com/office/powerpoint/2010/main" val="1598746612"/>
              </p:ext>
            </p:extLst>
          </p:nvPr>
        </p:nvGraphicFramePr>
        <p:xfrm>
          <a:off x="0" y="1989438"/>
          <a:ext cx="12192000" cy="4868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136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ADABD-5BCB-28D5-7D31-EC04B0F10081}"/>
              </a:ext>
            </a:extLst>
          </p:cNvPr>
          <p:cNvSpPr>
            <a:spLocks noGrp="1"/>
          </p:cNvSpPr>
          <p:nvPr>
            <p:ph type="title"/>
          </p:nvPr>
        </p:nvSpPr>
        <p:spPr>
          <a:xfrm>
            <a:off x="1371600" y="560333"/>
            <a:ext cx="9601200" cy="1485900"/>
          </a:xfrm>
        </p:spPr>
        <p:txBody>
          <a:bodyPr>
            <a:normAutofit/>
          </a:bodyPr>
          <a:lstStyle/>
          <a:p>
            <a:pPr algn="ctr"/>
            <a:r>
              <a:rPr lang="es-ES" sz="5400" b="0" strike="noStrike" cap="all" spc="-1" dirty="0">
                <a:latin typeface="Rockwell Condensed"/>
              </a:rPr>
              <a:t>Utilidad clínica</a:t>
            </a:r>
            <a:endParaRPr lang="es-ES" sz="5400" dirty="0"/>
          </a:p>
        </p:txBody>
      </p:sp>
      <p:graphicFrame>
        <p:nvGraphicFramePr>
          <p:cNvPr id="4" name="Diagram1">
            <a:extLst>
              <a:ext uri="{FF2B5EF4-FFF2-40B4-BE49-F238E27FC236}">
                <a16:creationId xmlns:a16="http://schemas.microsoft.com/office/drawing/2014/main" id="{A0E7BC25-E998-0487-9590-6DECD2F45108}"/>
              </a:ext>
            </a:extLst>
          </p:cNvPr>
          <p:cNvGraphicFramePr/>
          <p:nvPr>
            <p:extLst>
              <p:ext uri="{D42A27DB-BD31-4B8C-83A1-F6EECF244321}">
                <p14:modId xmlns:p14="http://schemas.microsoft.com/office/powerpoint/2010/main" val="4144139598"/>
              </p:ext>
            </p:extLst>
          </p:nvPr>
        </p:nvGraphicFramePr>
        <p:xfrm>
          <a:off x="1143360" y="1937437"/>
          <a:ext cx="10057680" cy="3617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76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idx="4294967295"/>
          </p:nvPr>
        </p:nvSpPr>
        <p:spPr>
          <a:xfrm>
            <a:off x="1066800" y="212339"/>
            <a:ext cx="10058400" cy="1608137"/>
          </a:xfrm>
          <a:prstGeom prst="rect">
            <a:avLst/>
          </a:prstGeom>
          <a:noFill/>
          <a:ln w="0">
            <a:noFill/>
          </a:ln>
        </p:spPr>
        <p:txBody>
          <a:bodyPr lIns="90000" tIns="45000" rIns="90000" bIns="45000" anchor="ctr">
            <a:noAutofit/>
          </a:bodyPr>
          <a:lstStyle/>
          <a:p>
            <a:pPr algn="ctr">
              <a:lnSpc>
                <a:spcPct val="90000"/>
              </a:lnSpc>
              <a:buNone/>
            </a:pPr>
            <a:r>
              <a:rPr lang="es-ES" sz="5400" b="0" strike="noStrike" cap="all" spc="-1" dirty="0">
                <a:latin typeface="Rockwell Condensed"/>
              </a:rPr>
              <a:t>Procalcitonina en </a:t>
            </a:r>
            <a:r>
              <a:rPr lang="es-ES" sz="5400" b="0" strike="noStrike" cap="all" spc="-1" dirty="0" err="1">
                <a:latin typeface="Rockwell Condensed"/>
              </a:rPr>
              <a:t>Pubmed</a:t>
            </a:r>
            <a:endParaRPr lang="es-ES" sz="5400" b="0" strike="noStrike" spc="-1" dirty="0">
              <a:latin typeface="Arial"/>
            </a:endParaRPr>
          </a:p>
        </p:txBody>
      </p:sp>
      <p:pic>
        <p:nvPicPr>
          <p:cNvPr id="165" name="Marcador de contenido 4" descr="Interfaz de usuario gráfica, Texto, Aplicación, Correo electrónico&#10;&#10;Descripción generada automáticamente"/>
          <p:cNvPicPr/>
          <p:nvPr/>
        </p:nvPicPr>
        <p:blipFill>
          <a:blip r:embed="rId2"/>
          <a:stretch/>
        </p:blipFill>
        <p:spPr>
          <a:xfrm>
            <a:off x="0" y="1655805"/>
            <a:ext cx="12192000" cy="5202195"/>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idx="4294967295"/>
          </p:nvPr>
        </p:nvSpPr>
        <p:spPr>
          <a:xfrm>
            <a:off x="1066800" y="190909"/>
            <a:ext cx="10058400" cy="1608137"/>
          </a:xfrm>
          <a:prstGeom prst="rect">
            <a:avLst/>
          </a:prstGeom>
          <a:noFill/>
          <a:ln w="0">
            <a:noFill/>
          </a:ln>
        </p:spPr>
        <p:txBody>
          <a:bodyPr lIns="90000" tIns="45000" rIns="90000" bIns="45000" anchor="ctr">
            <a:normAutofit/>
          </a:bodyPr>
          <a:lstStyle/>
          <a:p>
            <a:pPr algn="ctr">
              <a:lnSpc>
                <a:spcPct val="90000"/>
              </a:lnSpc>
              <a:buNone/>
            </a:pPr>
            <a:r>
              <a:rPr lang="es-ES" sz="5400" b="0" strike="noStrike" cap="all" spc="-1" dirty="0">
                <a:latin typeface="Rockwell Condensed"/>
              </a:rPr>
              <a:t>¿Qué es un marcador biológico?</a:t>
            </a:r>
            <a:endParaRPr lang="es-ES" sz="5400" b="0" strike="noStrike" spc="-1" dirty="0">
              <a:latin typeface="Arial"/>
            </a:endParaRPr>
          </a:p>
        </p:txBody>
      </p:sp>
      <p:sp>
        <p:nvSpPr>
          <p:cNvPr id="167" name="PlaceHolder 2"/>
          <p:cNvSpPr>
            <a:spLocks noGrp="1"/>
          </p:cNvSpPr>
          <p:nvPr>
            <p:ph idx="4294967295"/>
          </p:nvPr>
        </p:nvSpPr>
        <p:spPr>
          <a:xfrm>
            <a:off x="1066800" y="1799046"/>
            <a:ext cx="10058400" cy="4051300"/>
          </a:xfrm>
          <a:prstGeom prst="rect">
            <a:avLst/>
          </a:prstGeom>
          <a:noFill/>
          <a:ln w="0">
            <a:noFill/>
          </a:ln>
        </p:spPr>
        <p:txBody>
          <a:bodyPr lIns="90000" tIns="45000" rIns="90000" bIns="45000" anchor="t">
            <a:noAutofit/>
          </a:bodyPr>
          <a:lstStyle/>
          <a:p>
            <a:pPr algn="ctr">
              <a:lnSpc>
                <a:spcPct val="90000"/>
              </a:lnSpc>
              <a:spcBef>
                <a:spcPts val="1199"/>
              </a:spcBef>
              <a:buNone/>
              <a:tabLst>
                <a:tab pos="0" algn="l"/>
              </a:tabLst>
            </a:pPr>
            <a:r>
              <a:rPr lang="es-ES" sz="2000" b="0" strike="noStrike" spc="-1" dirty="0">
                <a:solidFill>
                  <a:srgbClr val="FF0000"/>
                </a:solidFill>
                <a:latin typeface="Rockwell"/>
              </a:rPr>
              <a:t>Cualquier parámetro que puede ser medido de forma objetiva y evaluado como un indicar de proceso biológico normal, de un proceso patológico o de la respuesta a una intervención terapéutica</a:t>
            </a:r>
            <a:endParaRPr lang="es-ES" sz="2000" b="0" strike="noStrike" spc="-1" dirty="0">
              <a:solidFill>
                <a:srgbClr val="FF0000"/>
              </a:solidFill>
              <a:latin typeface="Arial"/>
            </a:endParaRPr>
          </a:p>
        </p:txBody>
      </p:sp>
      <p:pic>
        <p:nvPicPr>
          <p:cNvPr id="168" name="Imagen 4" descr="Tabla&#10;&#10;Descripción generada automáticamente"/>
          <p:cNvPicPr/>
          <p:nvPr/>
        </p:nvPicPr>
        <p:blipFill>
          <a:blip r:embed="rId2"/>
          <a:stretch/>
        </p:blipFill>
        <p:spPr>
          <a:xfrm>
            <a:off x="0" y="3113903"/>
            <a:ext cx="12192000" cy="3744097"/>
          </a:xfrm>
          <a:prstGeom prst="rect">
            <a:avLst/>
          </a:prstGeom>
          <a:ln w="0">
            <a:noFill/>
          </a:ln>
        </p:spPr>
      </p:pic>
    </p:spTree>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515</TotalTime>
  <Words>867</Words>
  <Application>Microsoft Macintosh PowerPoint</Application>
  <PresentationFormat>Panorámica</PresentationFormat>
  <Paragraphs>106</Paragraphs>
  <Slides>38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vt:lpstr>
      <vt:lpstr>Franklin Gothic Book</vt:lpstr>
      <vt:lpstr>Rockwell</vt:lpstr>
      <vt:lpstr>Rockwell Condensed</vt:lpstr>
      <vt:lpstr>Times New Roman</vt:lpstr>
      <vt:lpstr>Wingdings</vt:lpstr>
      <vt:lpstr>Recorte</vt:lpstr>
      <vt:lpstr>Procalcitonina: Utilidad y recomendaciones para su medición en el laboratorio</vt:lpstr>
      <vt:lpstr>objetivo</vt:lpstr>
      <vt:lpstr>Presentación de PowerPoint</vt:lpstr>
      <vt:lpstr>Procalcitonina</vt:lpstr>
      <vt:lpstr>en procesos infecciosos</vt:lpstr>
      <vt:lpstr>coste de la determinación de procalcitonina</vt:lpstr>
      <vt:lpstr>Utilidad clínica</vt:lpstr>
      <vt:lpstr>Procalcitonina en Pubmed</vt:lpstr>
      <vt:lpstr>¿Qué es un marcador biológico?</vt:lpstr>
      <vt:lpstr>Cinética de la procalcitonina en comparación con otros biomarcadores</vt:lpstr>
      <vt:lpstr>Limitaciones de la procalcitonina</vt:lpstr>
      <vt:lpstr>PCT  en el diagnóstico de sepsis</vt:lpstr>
      <vt:lpstr>diagnóstico precoz de infección bacteriana</vt:lpstr>
      <vt:lpstr>SIRS, SEPSIS, SHOCK SÉPTICO</vt:lpstr>
      <vt:lpstr>Estratificación del riesgo de mala evolución</vt:lpstr>
      <vt:lpstr>es el único parámetro de laboratorio que contribuye significativamente al diagnóstico de sepsis</vt:lpstr>
      <vt:lpstr>la concentración de procalcitoninaes un marcador más sensible y específicode sepsis que el lactato, la PCR y la IL-6</vt:lpstr>
      <vt:lpstr>Presentación de PowerPoint</vt:lpstr>
      <vt:lpstr>Recomendaciones para la toma de hemocultivo</vt:lpstr>
      <vt:lpstr>valoración de la gravedad</vt:lpstr>
      <vt:lpstr>Utilidad clínica valoración de la severidad de la enfermedad</vt:lpstr>
      <vt:lpstr>Concentraciones de procalcitonina y riesgo de sepsis</vt:lpstr>
      <vt:lpstr>Presentación de PowerPoint</vt:lpstr>
      <vt:lpstr>guía de administración antibiótica</vt:lpstr>
      <vt:lpstr>curso típico del nivel sérico de pct según la respuesta del paciente al tratamiento antibiótico</vt:lpstr>
      <vt:lpstr>Uso de antibióticos en los días 0-21 con y sin orientación de pct (grupo pct N= 151, grupo estándar N=151)</vt:lpstr>
      <vt:lpstr>Estrategia para inicio de terapia antibiótica</vt:lpstr>
      <vt:lpstr>Estrategia para continuidad o cambio de antibioterapia</vt:lpstr>
      <vt:lpstr>Estrategia para continuidad o cambio de antibioterapia en paciente no crítico</vt:lpstr>
      <vt:lpstr>¿Cómo estamos?</vt:lpstr>
      <vt:lpstr>438 SET de hemocultivos</vt:lpstr>
      <vt:lpstr>Procalcitonina distribución de pruebas por servicios</vt:lpstr>
      <vt:lpstr>149 SET de hemocultivos con valores de procalcitonina</vt:lpstr>
      <vt:lpstr>Presentación de PowerPoint</vt:lpstr>
      <vt:lpstr>Recomendaciones</vt:lpstr>
      <vt:lpstr>recomendaciones</vt:lpstr>
      <vt:lpstr>Cuando solicitar niveles de procalcitonina</vt:lpstr>
      <vt:lpstr>recuerda:  La fiebre no siempre indica infección bacteriana  la ausencia de fiebre no excluye la presencia de infección grave  Es imprescindible usar sabiamente la procalcitonina como complemento diagnóstico ante sospecha de infección sistémica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Procalcitonina: Utilidad y recomendaciones para su medición en el laborartorio</dc:title>
  <dc:subject/>
  <dc:creator>Lázaro Irán Alba Valdivia</dc:creator>
  <dc:description/>
  <cp:lastModifiedBy>Lázaro Irán Alba Valdivia</cp:lastModifiedBy>
  <cp:revision>26</cp:revision>
  <dcterms:created xsi:type="dcterms:W3CDTF">2023-11-19T16:58:26Z</dcterms:created>
  <dcterms:modified xsi:type="dcterms:W3CDTF">2023-11-20T21:29:48Z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24</vt:i4>
  </property>
</Properties>
</file>